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85" r:id="rId6"/>
    <p:sldId id="286" r:id="rId7"/>
    <p:sldId id="288" r:id="rId8"/>
    <p:sldId id="289" r:id="rId9"/>
    <p:sldId id="284" r:id="rId10"/>
    <p:sldId id="283" r:id="rId11"/>
    <p:sldId id="290" r:id="rId12"/>
    <p:sldId id="331" r:id="rId13"/>
    <p:sldId id="291" r:id="rId14"/>
    <p:sldId id="292" r:id="rId15"/>
    <p:sldId id="293" r:id="rId16"/>
    <p:sldId id="294" r:id="rId17"/>
    <p:sldId id="296" r:id="rId18"/>
    <p:sldId id="300" r:id="rId19"/>
    <p:sldId id="302" r:id="rId20"/>
    <p:sldId id="301" r:id="rId21"/>
    <p:sldId id="304" r:id="rId22"/>
    <p:sldId id="305" r:id="rId23"/>
    <p:sldId id="306" r:id="rId24"/>
    <p:sldId id="310" r:id="rId25"/>
    <p:sldId id="312" r:id="rId26"/>
    <p:sldId id="311" r:id="rId27"/>
    <p:sldId id="313" r:id="rId28"/>
    <p:sldId id="308" r:id="rId29"/>
    <p:sldId id="314" r:id="rId30"/>
    <p:sldId id="315" r:id="rId31"/>
    <p:sldId id="316" r:id="rId32"/>
    <p:sldId id="317" r:id="rId33"/>
    <p:sldId id="309" r:id="rId34"/>
    <p:sldId id="321" r:id="rId35"/>
    <p:sldId id="322" r:id="rId36"/>
    <p:sldId id="323" r:id="rId37"/>
    <p:sldId id="318" r:id="rId38"/>
    <p:sldId id="324" r:id="rId39"/>
    <p:sldId id="325" r:id="rId40"/>
    <p:sldId id="329" r:id="rId41"/>
    <p:sldId id="326" r:id="rId42"/>
    <p:sldId id="327" r:id="rId43"/>
    <p:sldId id="328" r:id="rId44"/>
    <p:sldId id="330" r:id="rId45"/>
    <p:sldId id="25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DCA"/>
    <a:srgbClr val="044D84"/>
    <a:srgbClr val="B762DB"/>
    <a:srgbClr val="2274A6"/>
    <a:srgbClr val="66D8FA"/>
    <a:srgbClr val="D5D7F5"/>
    <a:srgbClr val="E1DFF6"/>
    <a:srgbClr val="19567C"/>
    <a:srgbClr val="FFFFFF"/>
    <a:srgbClr val="FBB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สไตล์ธีม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FFDD4-91AB-4CF7-8A16-1A4BB1CCF097}" type="doc">
      <dgm:prSet loTypeId="urn:microsoft.com/office/officeart/2008/layout/HexagonCluster" loCatId="relationship" qsTypeId="urn:microsoft.com/office/officeart/2005/8/quickstyle/3d3" qsCatId="3D" csTypeId="urn:microsoft.com/office/officeart/2005/8/colors/colorful5" csCatId="colorful" phldr="1"/>
      <dgm:spPr/>
    </dgm:pt>
    <dgm:pt modelId="{993FB2FF-532B-4087-BD5D-4FF872258AFA}">
      <dgm:prSet phldrT="[ข้อความ]" custT="1"/>
      <dgm:spPr/>
      <dgm:t>
        <a:bodyPr/>
        <a:lstStyle/>
        <a:p>
          <a:r>
            <a:rPr lang="en-US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Super computer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419FFD-E291-40AF-9A7D-2902CB221787}" type="parTrans" cxnId="{CBDCC99D-1904-44AC-8F89-CDE33B5F3846}">
      <dgm:prSet/>
      <dgm:spPr/>
      <dgm:t>
        <a:bodyPr/>
        <a:lstStyle/>
        <a:p>
          <a:endParaRPr lang="th-TH"/>
        </a:p>
      </dgm:t>
    </dgm:pt>
    <dgm:pt modelId="{3F457BFE-A26B-4627-93DE-AEF0CEE77FB9}" type="sibTrans" cxnId="{CBDCC99D-1904-44AC-8F89-CDE33B5F384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h-TH"/>
        </a:p>
      </dgm:t>
    </dgm:pt>
    <dgm:pt modelId="{390C099A-DFAD-42F8-948D-4C309957A8AB}">
      <dgm:prSet phldrT="[ข้อความ]" custT="1"/>
      <dgm:spPr/>
      <dgm:t>
        <a:bodyPr/>
        <a:lstStyle/>
        <a:p>
          <a:r>
            <a:rPr lang="en-US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Mainframe Computer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D930DA-3EDF-4299-A379-DAAFB50994A5}" type="parTrans" cxnId="{EAC07368-ABDD-4378-94FB-99309AA55A13}">
      <dgm:prSet/>
      <dgm:spPr/>
      <dgm:t>
        <a:bodyPr/>
        <a:lstStyle/>
        <a:p>
          <a:endParaRPr lang="th-TH"/>
        </a:p>
      </dgm:t>
    </dgm:pt>
    <dgm:pt modelId="{28C36665-9EA9-438F-9600-7695406DBB5D}" type="sibTrans" cxnId="{EAC07368-ABDD-4378-94FB-99309AA55A1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th-TH"/>
        </a:p>
      </dgm:t>
    </dgm:pt>
    <dgm:pt modelId="{CCE1A991-40D4-4F93-83F5-C1BF7061F1B5}">
      <dgm:prSet phldrT="[ข้อความ]" custT="1"/>
      <dgm:spPr/>
      <dgm:t>
        <a:bodyPr/>
        <a:lstStyle/>
        <a:p>
          <a:r>
            <a:rPr lang="en-US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Micro Computer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EEC8E23-4292-4BF2-8E6B-C4C346CCD272}" type="parTrans" cxnId="{29E57AF5-CC88-41E0-865E-D34C8DE3F38E}">
      <dgm:prSet/>
      <dgm:spPr/>
      <dgm:t>
        <a:bodyPr/>
        <a:lstStyle/>
        <a:p>
          <a:endParaRPr lang="th-TH"/>
        </a:p>
      </dgm:t>
    </dgm:pt>
    <dgm:pt modelId="{30AAF3B5-C0EF-4592-B920-A8693A2D47C7}" type="sibTrans" cxnId="{29E57AF5-CC88-41E0-865E-D34C8DE3F38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th-TH"/>
        </a:p>
      </dgm:t>
    </dgm:pt>
    <dgm:pt modelId="{40A9FD4A-6114-4B60-A49C-B2D5181A06BA}">
      <dgm:prSet phldrT="[ข้อความ]" custT="1"/>
      <dgm:spPr/>
      <dgm:t>
        <a:bodyPr/>
        <a:lstStyle/>
        <a:p>
          <a:r>
            <a:rPr lang="en-US" sz="2800">
              <a:latin typeface="TH SarabunPSK" panose="020B0500040200020003" pitchFamily="34" charset="-34"/>
              <a:cs typeface="TH SarabunPSK" panose="020B0500040200020003" pitchFamily="34" charset="-34"/>
            </a:rPr>
            <a:t>Mini Computer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18C0C1-1C6B-4587-8204-711364268AED}" type="parTrans" cxnId="{82544A1F-4004-4783-878D-37D022EB53D8}">
      <dgm:prSet/>
      <dgm:spPr/>
      <dgm:t>
        <a:bodyPr/>
        <a:lstStyle/>
        <a:p>
          <a:endParaRPr lang="th-TH"/>
        </a:p>
      </dgm:t>
    </dgm:pt>
    <dgm:pt modelId="{4F944B93-966A-4586-8CDB-11E201689D29}" type="sibTrans" cxnId="{82544A1F-4004-4783-878D-37D022EB53D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th-TH"/>
        </a:p>
      </dgm:t>
    </dgm:pt>
    <dgm:pt modelId="{109EC686-286C-4C22-B8D2-4E281E949CFC}" type="pres">
      <dgm:prSet presAssocID="{5C9FFDD4-91AB-4CF7-8A16-1A4BB1CCF097}" presName="Name0" presStyleCnt="0">
        <dgm:presLayoutVars>
          <dgm:chMax val="21"/>
          <dgm:chPref val="21"/>
        </dgm:presLayoutVars>
      </dgm:prSet>
      <dgm:spPr/>
    </dgm:pt>
    <dgm:pt modelId="{4DF93D2F-71A1-48A7-A44F-2A11EA698766}" type="pres">
      <dgm:prSet presAssocID="{993FB2FF-532B-4087-BD5D-4FF872258AFA}" presName="text1" presStyleCnt="0"/>
      <dgm:spPr/>
    </dgm:pt>
    <dgm:pt modelId="{EE880E0D-45FD-443F-AAE4-37A0778C8DD0}" type="pres">
      <dgm:prSet presAssocID="{993FB2FF-532B-4087-BD5D-4FF872258AF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FA6D50D-8B82-49C3-915D-D3253687AA12}" type="pres">
      <dgm:prSet presAssocID="{993FB2FF-532B-4087-BD5D-4FF872258AFA}" presName="textaccent1" presStyleCnt="0"/>
      <dgm:spPr/>
    </dgm:pt>
    <dgm:pt modelId="{BD35B211-390A-415E-AB24-AECF7E66FEB7}" type="pres">
      <dgm:prSet presAssocID="{993FB2FF-532B-4087-BD5D-4FF872258AFA}" presName="accentRepeatNode" presStyleLbl="solidAlignAcc1" presStyleIdx="0" presStyleCnt="8"/>
      <dgm:spPr>
        <a:solidFill>
          <a:srgbClr val="2274A6"/>
        </a:solidFill>
      </dgm:spPr>
    </dgm:pt>
    <dgm:pt modelId="{7550D743-8423-4FC6-8B66-44C94CDBF17F}" type="pres">
      <dgm:prSet presAssocID="{3F457BFE-A26B-4627-93DE-AEF0CEE77FB9}" presName="image1" presStyleCnt="0"/>
      <dgm:spPr/>
    </dgm:pt>
    <dgm:pt modelId="{4784252B-82AA-4B35-8B1D-992CFFC083AF}" type="pres">
      <dgm:prSet presAssocID="{3F457BFE-A26B-4627-93DE-AEF0CEE77FB9}" presName="imageRepeatNode" presStyleLbl="alignAcc1" presStyleIdx="0" presStyleCnt="4"/>
      <dgm:spPr/>
    </dgm:pt>
    <dgm:pt modelId="{272CB639-B7FD-41FD-B701-F49D4C0EB5D7}" type="pres">
      <dgm:prSet presAssocID="{3F457BFE-A26B-4627-93DE-AEF0CEE77FB9}" presName="imageaccent1" presStyleCnt="0"/>
      <dgm:spPr/>
    </dgm:pt>
    <dgm:pt modelId="{A70917EF-3776-4662-A8E0-799EE1E3846F}" type="pres">
      <dgm:prSet presAssocID="{3F457BFE-A26B-4627-93DE-AEF0CEE77FB9}" presName="accentRepeatNode" presStyleLbl="solidAlignAcc1" presStyleIdx="1" presStyleCnt="8"/>
      <dgm:spPr>
        <a:solidFill>
          <a:srgbClr val="2274A6"/>
        </a:solidFill>
      </dgm:spPr>
    </dgm:pt>
    <dgm:pt modelId="{48767B09-B978-47BF-9A7A-565D8E044A14}" type="pres">
      <dgm:prSet presAssocID="{390C099A-DFAD-42F8-948D-4C309957A8AB}" presName="text2" presStyleCnt="0"/>
      <dgm:spPr/>
    </dgm:pt>
    <dgm:pt modelId="{AD278E47-8BFB-4FD8-A4D1-FDA05E409C7C}" type="pres">
      <dgm:prSet presAssocID="{390C099A-DFAD-42F8-948D-4C309957A8AB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16576E7-F8CE-4FDE-9A3D-F3E8E540EFC2}" type="pres">
      <dgm:prSet presAssocID="{390C099A-DFAD-42F8-948D-4C309957A8AB}" presName="textaccent2" presStyleCnt="0"/>
      <dgm:spPr/>
    </dgm:pt>
    <dgm:pt modelId="{2CC5355D-E41B-458C-8369-AFD88893D398}" type="pres">
      <dgm:prSet presAssocID="{390C099A-DFAD-42F8-948D-4C309957A8AB}" presName="accentRepeatNode" presStyleLbl="solidAlignAcc1" presStyleIdx="2" presStyleCnt="8"/>
      <dgm:spPr>
        <a:solidFill>
          <a:schemeClr val="accent2">
            <a:lumMod val="75000"/>
          </a:schemeClr>
        </a:solidFill>
      </dgm:spPr>
    </dgm:pt>
    <dgm:pt modelId="{A0CB25EB-AC23-45AC-A93F-9EA552E5E360}" type="pres">
      <dgm:prSet presAssocID="{28C36665-9EA9-438F-9600-7695406DBB5D}" presName="image2" presStyleCnt="0"/>
      <dgm:spPr/>
    </dgm:pt>
    <dgm:pt modelId="{C62D1E71-8C2D-4E38-B12C-5BADECD23FE2}" type="pres">
      <dgm:prSet presAssocID="{28C36665-9EA9-438F-9600-7695406DBB5D}" presName="imageRepeatNode" presStyleLbl="alignAcc1" presStyleIdx="1" presStyleCnt="4"/>
      <dgm:spPr/>
    </dgm:pt>
    <dgm:pt modelId="{91986F4C-5C9F-43A4-8C1B-159E7C0264FB}" type="pres">
      <dgm:prSet presAssocID="{28C36665-9EA9-438F-9600-7695406DBB5D}" presName="imageaccent2" presStyleCnt="0"/>
      <dgm:spPr/>
    </dgm:pt>
    <dgm:pt modelId="{AF5D3565-9643-406A-84B9-4CB0AAD59CB1}" type="pres">
      <dgm:prSet presAssocID="{28C36665-9EA9-438F-9600-7695406DBB5D}" presName="accentRepeatNode" presStyleLbl="solidAlignAcc1" presStyleIdx="3" presStyleCnt="8"/>
      <dgm:spPr>
        <a:solidFill>
          <a:schemeClr val="accent2">
            <a:lumMod val="75000"/>
          </a:schemeClr>
        </a:solidFill>
      </dgm:spPr>
    </dgm:pt>
    <dgm:pt modelId="{37491240-DFAD-4CD8-BAF2-A2C783CA9904}" type="pres">
      <dgm:prSet presAssocID="{40A9FD4A-6114-4B60-A49C-B2D5181A06BA}" presName="text3" presStyleCnt="0"/>
      <dgm:spPr/>
    </dgm:pt>
    <dgm:pt modelId="{CFD2C52F-6425-469B-8CE0-DA5949DE63F2}" type="pres">
      <dgm:prSet presAssocID="{40A9FD4A-6114-4B60-A49C-B2D5181A06B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C90167B-7F32-4BF5-9ACC-9C992E69913B}" type="pres">
      <dgm:prSet presAssocID="{40A9FD4A-6114-4B60-A49C-B2D5181A06BA}" presName="textaccent3" presStyleCnt="0"/>
      <dgm:spPr/>
    </dgm:pt>
    <dgm:pt modelId="{02112B9C-372E-430F-BF88-D07EB670CA49}" type="pres">
      <dgm:prSet presAssocID="{40A9FD4A-6114-4B60-A49C-B2D5181A06BA}" presName="accentRepeatNode" presStyleLbl="solidAlignAcc1" presStyleIdx="4" presStyleCnt="8"/>
      <dgm:spPr>
        <a:solidFill>
          <a:schemeClr val="accent2">
            <a:lumMod val="60000"/>
            <a:lumOff val="40000"/>
          </a:schemeClr>
        </a:solidFill>
      </dgm:spPr>
    </dgm:pt>
    <dgm:pt modelId="{91708374-AC57-4FF2-9E34-3C3013E8C45D}" type="pres">
      <dgm:prSet presAssocID="{4F944B93-966A-4586-8CDB-11E201689D29}" presName="image3" presStyleCnt="0"/>
      <dgm:spPr/>
    </dgm:pt>
    <dgm:pt modelId="{E1262BA4-9A94-44C3-A48F-485695A9012C}" type="pres">
      <dgm:prSet presAssocID="{4F944B93-966A-4586-8CDB-11E201689D29}" presName="imageRepeatNode" presStyleLbl="alignAcc1" presStyleIdx="2" presStyleCnt="4"/>
      <dgm:spPr/>
    </dgm:pt>
    <dgm:pt modelId="{DAEBD7F2-7B49-484E-ACA7-7DC055A9826B}" type="pres">
      <dgm:prSet presAssocID="{4F944B93-966A-4586-8CDB-11E201689D29}" presName="imageaccent3" presStyleCnt="0"/>
      <dgm:spPr/>
    </dgm:pt>
    <dgm:pt modelId="{7116CC16-58A1-4EAF-A001-0BC32E48C0AE}" type="pres">
      <dgm:prSet presAssocID="{4F944B93-966A-4586-8CDB-11E201689D29}" presName="accentRepeatNode" presStyleLbl="solidAlignAcc1" presStyleIdx="5" presStyleCnt="8"/>
      <dgm:spPr>
        <a:solidFill>
          <a:schemeClr val="accent2">
            <a:lumMod val="60000"/>
            <a:lumOff val="40000"/>
          </a:schemeClr>
        </a:solidFill>
      </dgm:spPr>
    </dgm:pt>
    <dgm:pt modelId="{894B0173-8C78-455D-9DD5-CE97799BD345}" type="pres">
      <dgm:prSet presAssocID="{CCE1A991-40D4-4F93-83F5-C1BF7061F1B5}" presName="text4" presStyleCnt="0"/>
      <dgm:spPr/>
    </dgm:pt>
    <dgm:pt modelId="{11AD7C34-5BF9-4CE1-A99F-47724B628FEF}" type="pres">
      <dgm:prSet presAssocID="{CCE1A991-40D4-4F93-83F5-C1BF7061F1B5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3A655FB-9E8D-4827-8A5D-42CEF0A300E2}" type="pres">
      <dgm:prSet presAssocID="{CCE1A991-40D4-4F93-83F5-C1BF7061F1B5}" presName="textaccent4" presStyleCnt="0"/>
      <dgm:spPr/>
    </dgm:pt>
    <dgm:pt modelId="{FB1E6483-D35B-4BEC-B3C9-A83249317B7F}" type="pres">
      <dgm:prSet presAssocID="{CCE1A991-40D4-4F93-83F5-C1BF7061F1B5}" presName="accentRepeatNode" presStyleLbl="solidAlignAcc1" presStyleIdx="6" presStyleCnt="8"/>
      <dgm:spPr>
        <a:solidFill>
          <a:schemeClr val="accent6">
            <a:lumMod val="75000"/>
          </a:schemeClr>
        </a:solidFill>
      </dgm:spPr>
    </dgm:pt>
    <dgm:pt modelId="{D2E2330F-438F-40C8-A10D-6775D58C0E64}" type="pres">
      <dgm:prSet presAssocID="{30AAF3B5-C0EF-4592-B920-A8693A2D47C7}" presName="image4" presStyleCnt="0"/>
      <dgm:spPr/>
    </dgm:pt>
    <dgm:pt modelId="{D9D45BE2-E8DB-4AE8-8C91-3CF3E2CED757}" type="pres">
      <dgm:prSet presAssocID="{30AAF3B5-C0EF-4592-B920-A8693A2D47C7}" presName="imageRepeatNode" presStyleLbl="alignAcc1" presStyleIdx="3" presStyleCnt="4"/>
      <dgm:spPr/>
    </dgm:pt>
    <dgm:pt modelId="{B7486DB9-D93C-4320-BE80-8406C325CCAC}" type="pres">
      <dgm:prSet presAssocID="{30AAF3B5-C0EF-4592-B920-A8693A2D47C7}" presName="imageaccent4" presStyleCnt="0"/>
      <dgm:spPr/>
    </dgm:pt>
    <dgm:pt modelId="{091B9C59-3E5E-451A-9E38-DA4734619BA4}" type="pres">
      <dgm:prSet presAssocID="{30AAF3B5-C0EF-4592-B920-A8693A2D47C7}" presName="accentRepeatNode" presStyleLbl="solidAlignAcc1" presStyleIdx="7" presStyleCnt="8"/>
      <dgm:spPr>
        <a:solidFill>
          <a:schemeClr val="accent6">
            <a:lumMod val="75000"/>
          </a:schemeClr>
        </a:solidFill>
      </dgm:spPr>
    </dgm:pt>
  </dgm:ptLst>
  <dgm:cxnLst>
    <dgm:cxn modelId="{FF0E180F-A104-48D3-BAA4-51DD2A491182}" type="presOf" srcId="{40A9FD4A-6114-4B60-A49C-B2D5181A06BA}" destId="{CFD2C52F-6425-469B-8CE0-DA5949DE63F2}" srcOrd="0" destOrd="0" presId="urn:microsoft.com/office/officeart/2008/layout/HexagonCluster"/>
    <dgm:cxn modelId="{82544A1F-4004-4783-878D-37D022EB53D8}" srcId="{5C9FFDD4-91AB-4CF7-8A16-1A4BB1CCF097}" destId="{40A9FD4A-6114-4B60-A49C-B2D5181A06BA}" srcOrd="2" destOrd="0" parTransId="{0C18C0C1-1C6B-4587-8204-711364268AED}" sibTransId="{4F944B93-966A-4586-8CDB-11E201689D29}"/>
    <dgm:cxn modelId="{C573565E-4C79-4FB9-A7BC-FABD55453E81}" type="presOf" srcId="{28C36665-9EA9-438F-9600-7695406DBB5D}" destId="{C62D1E71-8C2D-4E38-B12C-5BADECD23FE2}" srcOrd="0" destOrd="0" presId="urn:microsoft.com/office/officeart/2008/layout/HexagonCluster"/>
    <dgm:cxn modelId="{EAC07368-ABDD-4378-94FB-99309AA55A13}" srcId="{5C9FFDD4-91AB-4CF7-8A16-1A4BB1CCF097}" destId="{390C099A-DFAD-42F8-948D-4C309957A8AB}" srcOrd="1" destOrd="0" parTransId="{3AD930DA-3EDF-4299-A379-DAAFB50994A5}" sibTransId="{28C36665-9EA9-438F-9600-7695406DBB5D}"/>
    <dgm:cxn modelId="{E58C9957-AC95-4175-A4A1-8AD5D8732559}" type="presOf" srcId="{390C099A-DFAD-42F8-948D-4C309957A8AB}" destId="{AD278E47-8BFB-4FD8-A4D1-FDA05E409C7C}" srcOrd="0" destOrd="0" presId="urn:microsoft.com/office/officeart/2008/layout/HexagonCluster"/>
    <dgm:cxn modelId="{C870BE81-AFAE-4F3D-9CAB-4AFB403F2865}" type="presOf" srcId="{30AAF3B5-C0EF-4592-B920-A8693A2D47C7}" destId="{D9D45BE2-E8DB-4AE8-8C91-3CF3E2CED757}" srcOrd="0" destOrd="0" presId="urn:microsoft.com/office/officeart/2008/layout/HexagonCluster"/>
    <dgm:cxn modelId="{91FF1D89-DBFC-4268-850C-62E28518B298}" type="presOf" srcId="{CCE1A991-40D4-4F93-83F5-C1BF7061F1B5}" destId="{11AD7C34-5BF9-4CE1-A99F-47724B628FEF}" srcOrd="0" destOrd="0" presId="urn:microsoft.com/office/officeart/2008/layout/HexagonCluster"/>
    <dgm:cxn modelId="{CBDCC99D-1904-44AC-8F89-CDE33B5F3846}" srcId="{5C9FFDD4-91AB-4CF7-8A16-1A4BB1CCF097}" destId="{993FB2FF-532B-4087-BD5D-4FF872258AFA}" srcOrd="0" destOrd="0" parTransId="{08419FFD-E291-40AF-9A7D-2902CB221787}" sibTransId="{3F457BFE-A26B-4627-93DE-AEF0CEE77FB9}"/>
    <dgm:cxn modelId="{991166B0-64E1-4B5C-B352-FAA95133AA09}" type="presOf" srcId="{3F457BFE-A26B-4627-93DE-AEF0CEE77FB9}" destId="{4784252B-82AA-4B35-8B1D-992CFFC083AF}" srcOrd="0" destOrd="0" presId="urn:microsoft.com/office/officeart/2008/layout/HexagonCluster"/>
    <dgm:cxn modelId="{9AA2DCD6-D093-435B-AFBE-558A87586E4D}" type="presOf" srcId="{993FB2FF-532B-4087-BD5D-4FF872258AFA}" destId="{EE880E0D-45FD-443F-AAE4-37A0778C8DD0}" srcOrd="0" destOrd="0" presId="urn:microsoft.com/office/officeart/2008/layout/HexagonCluster"/>
    <dgm:cxn modelId="{51B501E1-AD57-4FD8-AD1E-815EECDACBAF}" type="presOf" srcId="{5C9FFDD4-91AB-4CF7-8A16-1A4BB1CCF097}" destId="{109EC686-286C-4C22-B8D2-4E281E949CFC}" srcOrd="0" destOrd="0" presId="urn:microsoft.com/office/officeart/2008/layout/HexagonCluster"/>
    <dgm:cxn modelId="{8DEC09E9-C5C1-4FD4-B05C-6EE6F67836F0}" type="presOf" srcId="{4F944B93-966A-4586-8CDB-11E201689D29}" destId="{E1262BA4-9A94-44C3-A48F-485695A9012C}" srcOrd="0" destOrd="0" presId="urn:microsoft.com/office/officeart/2008/layout/HexagonCluster"/>
    <dgm:cxn modelId="{29E57AF5-CC88-41E0-865E-D34C8DE3F38E}" srcId="{5C9FFDD4-91AB-4CF7-8A16-1A4BB1CCF097}" destId="{CCE1A991-40D4-4F93-83F5-C1BF7061F1B5}" srcOrd="3" destOrd="0" parTransId="{AEEC8E23-4292-4BF2-8E6B-C4C346CCD272}" sibTransId="{30AAF3B5-C0EF-4592-B920-A8693A2D47C7}"/>
    <dgm:cxn modelId="{53F351F8-78A8-4AF9-888D-94F8F574C8C4}" type="presParOf" srcId="{109EC686-286C-4C22-B8D2-4E281E949CFC}" destId="{4DF93D2F-71A1-48A7-A44F-2A11EA698766}" srcOrd="0" destOrd="0" presId="urn:microsoft.com/office/officeart/2008/layout/HexagonCluster"/>
    <dgm:cxn modelId="{2D3E85F2-0617-4F8E-AF31-69FA55CBDA49}" type="presParOf" srcId="{4DF93D2F-71A1-48A7-A44F-2A11EA698766}" destId="{EE880E0D-45FD-443F-AAE4-37A0778C8DD0}" srcOrd="0" destOrd="0" presId="urn:microsoft.com/office/officeart/2008/layout/HexagonCluster"/>
    <dgm:cxn modelId="{1963A7F4-7F9F-4537-A9FB-BD3B102AFBD4}" type="presParOf" srcId="{109EC686-286C-4C22-B8D2-4E281E949CFC}" destId="{9FA6D50D-8B82-49C3-915D-D3253687AA12}" srcOrd="1" destOrd="0" presId="urn:microsoft.com/office/officeart/2008/layout/HexagonCluster"/>
    <dgm:cxn modelId="{09079CF2-106F-4BAB-997F-3DF9636BE613}" type="presParOf" srcId="{9FA6D50D-8B82-49C3-915D-D3253687AA12}" destId="{BD35B211-390A-415E-AB24-AECF7E66FEB7}" srcOrd="0" destOrd="0" presId="urn:microsoft.com/office/officeart/2008/layout/HexagonCluster"/>
    <dgm:cxn modelId="{AA13163C-A942-462A-9D3C-DB59945EB345}" type="presParOf" srcId="{109EC686-286C-4C22-B8D2-4E281E949CFC}" destId="{7550D743-8423-4FC6-8B66-44C94CDBF17F}" srcOrd="2" destOrd="0" presId="urn:microsoft.com/office/officeart/2008/layout/HexagonCluster"/>
    <dgm:cxn modelId="{6C2235EB-790C-434E-BFBA-F9AB9B3AF998}" type="presParOf" srcId="{7550D743-8423-4FC6-8B66-44C94CDBF17F}" destId="{4784252B-82AA-4B35-8B1D-992CFFC083AF}" srcOrd="0" destOrd="0" presId="urn:microsoft.com/office/officeart/2008/layout/HexagonCluster"/>
    <dgm:cxn modelId="{B879343E-70E4-4F0B-81D9-AC9567778CA5}" type="presParOf" srcId="{109EC686-286C-4C22-B8D2-4E281E949CFC}" destId="{272CB639-B7FD-41FD-B701-F49D4C0EB5D7}" srcOrd="3" destOrd="0" presId="urn:microsoft.com/office/officeart/2008/layout/HexagonCluster"/>
    <dgm:cxn modelId="{C4378F74-5BCA-4AC8-8DA9-E113641BDC81}" type="presParOf" srcId="{272CB639-B7FD-41FD-B701-F49D4C0EB5D7}" destId="{A70917EF-3776-4662-A8E0-799EE1E3846F}" srcOrd="0" destOrd="0" presId="urn:microsoft.com/office/officeart/2008/layout/HexagonCluster"/>
    <dgm:cxn modelId="{11E07AA3-322A-4DC3-B631-AA456B7C8692}" type="presParOf" srcId="{109EC686-286C-4C22-B8D2-4E281E949CFC}" destId="{48767B09-B978-47BF-9A7A-565D8E044A14}" srcOrd="4" destOrd="0" presId="urn:microsoft.com/office/officeart/2008/layout/HexagonCluster"/>
    <dgm:cxn modelId="{F2BD8EC0-5C99-4964-8D8B-951F53B4D7F3}" type="presParOf" srcId="{48767B09-B978-47BF-9A7A-565D8E044A14}" destId="{AD278E47-8BFB-4FD8-A4D1-FDA05E409C7C}" srcOrd="0" destOrd="0" presId="urn:microsoft.com/office/officeart/2008/layout/HexagonCluster"/>
    <dgm:cxn modelId="{C81D0840-A3E7-4DE0-8D16-75A23FD2F71F}" type="presParOf" srcId="{109EC686-286C-4C22-B8D2-4E281E949CFC}" destId="{416576E7-F8CE-4FDE-9A3D-F3E8E540EFC2}" srcOrd="5" destOrd="0" presId="urn:microsoft.com/office/officeart/2008/layout/HexagonCluster"/>
    <dgm:cxn modelId="{64119394-841A-4102-BD66-08EEB1662026}" type="presParOf" srcId="{416576E7-F8CE-4FDE-9A3D-F3E8E540EFC2}" destId="{2CC5355D-E41B-458C-8369-AFD88893D398}" srcOrd="0" destOrd="0" presId="urn:microsoft.com/office/officeart/2008/layout/HexagonCluster"/>
    <dgm:cxn modelId="{BD3A38FE-24BE-425F-B0A5-725E42A10FA1}" type="presParOf" srcId="{109EC686-286C-4C22-B8D2-4E281E949CFC}" destId="{A0CB25EB-AC23-45AC-A93F-9EA552E5E360}" srcOrd="6" destOrd="0" presId="urn:microsoft.com/office/officeart/2008/layout/HexagonCluster"/>
    <dgm:cxn modelId="{2A4BA3D9-50C9-4973-9522-2614317D62C2}" type="presParOf" srcId="{A0CB25EB-AC23-45AC-A93F-9EA552E5E360}" destId="{C62D1E71-8C2D-4E38-B12C-5BADECD23FE2}" srcOrd="0" destOrd="0" presId="urn:microsoft.com/office/officeart/2008/layout/HexagonCluster"/>
    <dgm:cxn modelId="{639E63C5-1F8E-4444-BA0A-4E12FB1194CC}" type="presParOf" srcId="{109EC686-286C-4C22-B8D2-4E281E949CFC}" destId="{91986F4C-5C9F-43A4-8C1B-159E7C0264FB}" srcOrd="7" destOrd="0" presId="urn:microsoft.com/office/officeart/2008/layout/HexagonCluster"/>
    <dgm:cxn modelId="{E1743B88-CB54-4A4C-93F0-A1CB832B7D1A}" type="presParOf" srcId="{91986F4C-5C9F-43A4-8C1B-159E7C0264FB}" destId="{AF5D3565-9643-406A-84B9-4CB0AAD59CB1}" srcOrd="0" destOrd="0" presId="urn:microsoft.com/office/officeart/2008/layout/HexagonCluster"/>
    <dgm:cxn modelId="{7C2AA948-195E-4972-9C9B-8FA1AE4F7439}" type="presParOf" srcId="{109EC686-286C-4C22-B8D2-4E281E949CFC}" destId="{37491240-DFAD-4CD8-BAF2-A2C783CA9904}" srcOrd="8" destOrd="0" presId="urn:microsoft.com/office/officeart/2008/layout/HexagonCluster"/>
    <dgm:cxn modelId="{8876CEF1-DEE1-474F-BC5E-E1901981CAD2}" type="presParOf" srcId="{37491240-DFAD-4CD8-BAF2-A2C783CA9904}" destId="{CFD2C52F-6425-469B-8CE0-DA5949DE63F2}" srcOrd="0" destOrd="0" presId="urn:microsoft.com/office/officeart/2008/layout/HexagonCluster"/>
    <dgm:cxn modelId="{B8F76DF9-3757-4BCD-A034-8670D60CCE17}" type="presParOf" srcId="{109EC686-286C-4C22-B8D2-4E281E949CFC}" destId="{EC90167B-7F32-4BF5-9ACC-9C992E69913B}" srcOrd="9" destOrd="0" presId="urn:microsoft.com/office/officeart/2008/layout/HexagonCluster"/>
    <dgm:cxn modelId="{C5F1779B-FBDD-4F4B-B50C-286C17515D57}" type="presParOf" srcId="{EC90167B-7F32-4BF5-9ACC-9C992E69913B}" destId="{02112B9C-372E-430F-BF88-D07EB670CA49}" srcOrd="0" destOrd="0" presId="urn:microsoft.com/office/officeart/2008/layout/HexagonCluster"/>
    <dgm:cxn modelId="{B00F34C2-552C-4915-8B4D-A418E606D37F}" type="presParOf" srcId="{109EC686-286C-4C22-B8D2-4E281E949CFC}" destId="{91708374-AC57-4FF2-9E34-3C3013E8C45D}" srcOrd="10" destOrd="0" presId="urn:microsoft.com/office/officeart/2008/layout/HexagonCluster"/>
    <dgm:cxn modelId="{0090D2E0-F40D-480C-B7BD-EDD26BF4606F}" type="presParOf" srcId="{91708374-AC57-4FF2-9E34-3C3013E8C45D}" destId="{E1262BA4-9A94-44C3-A48F-485695A9012C}" srcOrd="0" destOrd="0" presId="urn:microsoft.com/office/officeart/2008/layout/HexagonCluster"/>
    <dgm:cxn modelId="{F7CBE0A3-03B7-4936-BA7C-64E24CAF8B5D}" type="presParOf" srcId="{109EC686-286C-4C22-B8D2-4E281E949CFC}" destId="{DAEBD7F2-7B49-484E-ACA7-7DC055A9826B}" srcOrd="11" destOrd="0" presId="urn:microsoft.com/office/officeart/2008/layout/HexagonCluster"/>
    <dgm:cxn modelId="{EBCE744B-3162-42A6-AAD8-35B753AB23B2}" type="presParOf" srcId="{DAEBD7F2-7B49-484E-ACA7-7DC055A9826B}" destId="{7116CC16-58A1-4EAF-A001-0BC32E48C0AE}" srcOrd="0" destOrd="0" presId="urn:microsoft.com/office/officeart/2008/layout/HexagonCluster"/>
    <dgm:cxn modelId="{EBD281C1-C285-478F-83F4-CF4110729CC2}" type="presParOf" srcId="{109EC686-286C-4C22-B8D2-4E281E949CFC}" destId="{894B0173-8C78-455D-9DD5-CE97799BD345}" srcOrd="12" destOrd="0" presId="urn:microsoft.com/office/officeart/2008/layout/HexagonCluster"/>
    <dgm:cxn modelId="{B18536F8-FB62-44E9-BEF6-4BB9EB86F120}" type="presParOf" srcId="{894B0173-8C78-455D-9DD5-CE97799BD345}" destId="{11AD7C34-5BF9-4CE1-A99F-47724B628FEF}" srcOrd="0" destOrd="0" presId="urn:microsoft.com/office/officeart/2008/layout/HexagonCluster"/>
    <dgm:cxn modelId="{F0B2B779-2184-43BF-ABC2-13466C00D6A9}" type="presParOf" srcId="{109EC686-286C-4C22-B8D2-4E281E949CFC}" destId="{03A655FB-9E8D-4827-8A5D-42CEF0A300E2}" srcOrd="13" destOrd="0" presId="urn:microsoft.com/office/officeart/2008/layout/HexagonCluster"/>
    <dgm:cxn modelId="{41E4DCB9-22C4-4786-8B9E-CFC60610AD89}" type="presParOf" srcId="{03A655FB-9E8D-4827-8A5D-42CEF0A300E2}" destId="{FB1E6483-D35B-4BEC-B3C9-A83249317B7F}" srcOrd="0" destOrd="0" presId="urn:microsoft.com/office/officeart/2008/layout/HexagonCluster"/>
    <dgm:cxn modelId="{33B84C50-299F-42B4-B24C-B523C2E26EAC}" type="presParOf" srcId="{109EC686-286C-4C22-B8D2-4E281E949CFC}" destId="{D2E2330F-438F-40C8-A10D-6775D58C0E64}" srcOrd="14" destOrd="0" presId="urn:microsoft.com/office/officeart/2008/layout/HexagonCluster"/>
    <dgm:cxn modelId="{408D4ACF-A37E-4BB3-95AA-88C37AD78907}" type="presParOf" srcId="{D2E2330F-438F-40C8-A10D-6775D58C0E64}" destId="{D9D45BE2-E8DB-4AE8-8C91-3CF3E2CED757}" srcOrd="0" destOrd="0" presId="urn:microsoft.com/office/officeart/2008/layout/HexagonCluster"/>
    <dgm:cxn modelId="{463E1AE0-C09F-4414-B418-3C5616B40ED2}" type="presParOf" srcId="{109EC686-286C-4C22-B8D2-4E281E949CFC}" destId="{B7486DB9-D93C-4320-BE80-8406C325CCAC}" srcOrd="15" destOrd="0" presId="urn:microsoft.com/office/officeart/2008/layout/HexagonCluster"/>
    <dgm:cxn modelId="{8B775F1E-AA57-4E9E-9D5E-9F2262813835}" type="presParOf" srcId="{B7486DB9-D93C-4320-BE80-8406C325CCAC}" destId="{091B9C59-3E5E-451A-9E38-DA4734619BA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17EB-BE67-4F22-AD93-3BA20F880EC6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AA027DD0-7FEA-4EB3-A496-A54487144BBE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ชนิดของซอฟต์แวร์</a:t>
          </a:r>
        </a:p>
      </dgm:t>
    </dgm:pt>
    <dgm:pt modelId="{5B311E70-A411-4493-B962-9311BEFA7F45}" type="parTrans" cxnId="{A2BAD15F-FAF4-4081-9588-B95BB4BC253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5ACCD25-90D3-49DB-97E8-B76D85F92A13}" type="sibTrans" cxnId="{A2BAD15F-FAF4-4081-9588-B95BB4BC253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8C3521C-E55B-4C4B-8FF2-DAD38410EE51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ซอฟต์แวร์ระบบ</a:t>
          </a:r>
        </a:p>
      </dgm:t>
    </dgm:pt>
    <dgm:pt modelId="{85EE0F62-4E82-4442-88A1-D9C9DD45B487}" type="parTrans" cxnId="{4C085CD5-2613-4B8F-9FF8-0B8B8C754FA5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F4F99D-DA33-465A-BD74-A6F49AFF0016}" type="sibTrans" cxnId="{4C085CD5-2613-4B8F-9FF8-0B8B8C754FA5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4382B1-8509-4B5F-9239-989A8CE18CE1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ระบบปฏิบัติการ</a:t>
          </a:r>
        </a:p>
      </dgm:t>
    </dgm:pt>
    <dgm:pt modelId="{BC25D402-A142-45F7-A1CD-020DB1162CD5}" type="parTrans" cxnId="{F0399709-79D9-47AE-B279-A45152A7845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4EE0560-1374-4037-9D81-50789C09BF11}" type="sibTrans" cxnId="{F0399709-79D9-47AE-B279-A45152A7845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59EE6F-7272-4FC7-8D60-6EC810FF9AB6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ตัวแปลภาษา</a:t>
          </a:r>
        </a:p>
      </dgm:t>
    </dgm:pt>
    <dgm:pt modelId="{3532DBC4-D507-4F8D-92E1-AC8CD17B6854}" type="parTrans" cxnId="{E29A9CEE-C71E-498F-BE2F-8385471A41D3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AC858A-9C0E-431A-80D2-D878D8E3F994}" type="sibTrans" cxnId="{E29A9CEE-C71E-498F-BE2F-8385471A41D3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F17EBD4-A081-4DAD-88DF-EA6FDA8D4BEC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ซอฟต์แวร์ประยุกต์</a:t>
          </a:r>
        </a:p>
      </dgm:t>
    </dgm:pt>
    <dgm:pt modelId="{A128BABD-55F9-4E34-BEBC-41E3FB8BF786}" type="parTrans" cxnId="{8064CABE-AE10-4AA3-BC79-C39859A863CA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83350A-5E03-4F5D-9B85-E8546B57200C}" type="sibTrans" cxnId="{8064CABE-AE10-4AA3-BC79-C39859A863CA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3367598-562B-41C8-80D6-85EDE2C3FF92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ซอฟต์แวร์สำเร็จรูป</a:t>
          </a:r>
        </a:p>
      </dgm:t>
    </dgm:pt>
    <dgm:pt modelId="{1EF4AD82-3BC0-4A69-8864-69C3290B8FBC}" type="parTrans" cxnId="{7AB244CF-9B82-4C1E-852D-B1A3EBC7065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BF59F-AF9D-437A-8A7E-BA6DE8851F35}" type="sibTrans" cxnId="{7AB244CF-9B82-4C1E-852D-B1A3EBC7065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FFBB52-2C92-4A00-976B-7F7846381867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ซอฟต์แวร์ใช้งานเฉพาะ</a:t>
          </a:r>
        </a:p>
      </dgm:t>
    </dgm:pt>
    <dgm:pt modelId="{F7848FEF-638F-4C4D-8380-C5293CE27C00}" type="parTrans" cxnId="{03788B8E-30C4-4CB2-BC11-DAAAA3EA455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FFA4CCC-E8ED-4414-B2B8-A91977F743F0}" type="sibTrans" cxnId="{03788B8E-30C4-4CB2-BC11-DAAAA3EA455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7A5D84-4E84-4D8B-B0D4-A09998814A4C}" type="pres">
      <dgm:prSet presAssocID="{8D1617EB-BE67-4F22-AD93-3BA20F880E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91AA6-8AB7-42C0-A09D-EDAB694B43AA}" type="pres">
      <dgm:prSet presAssocID="{AA027DD0-7FEA-4EB3-A496-A54487144BBE}" presName="hierRoot1" presStyleCnt="0">
        <dgm:presLayoutVars>
          <dgm:hierBranch val="init"/>
        </dgm:presLayoutVars>
      </dgm:prSet>
      <dgm:spPr/>
    </dgm:pt>
    <dgm:pt modelId="{8080BF1E-DAFC-4B58-80A9-DBD466A2FF8B}" type="pres">
      <dgm:prSet presAssocID="{AA027DD0-7FEA-4EB3-A496-A54487144BBE}" presName="rootComposite1" presStyleCnt="0"/>
      <dgm:spPr/>
    </dgm:pt>
    <dgm:pt modelId="{ADAAC599-34E1-48D9-99D8-9E88D1B894F5}" type="pres">
      <dgm:prSet presAssocID="{AA027DD0-7FEA-4EB3-A496-A54487144BBE}" presName="rootText1" presStyleLbl="node0" presStyleIdx="0" presStyleCnt="1">
        <dgm:presLayoutVars>
          <dgm:chPref val="3"/>
        </dgm:presLayoutVars>
      </dgm:prSet>
      <dgm:spPr/>
    </dgm:pt>
    <dgm:pt modelId="{9CCD3603-5C9D-45F7-87D7-2B68C71BDEC6}" type="pres">
      <dgm:prSet presAssocID="{AA027DD0-7FEA-4EB3-A496-A54487144BBE}" presName="rootConnector1" presStyleLbl="node1" presStyleIdx="0" presStyleCnt="0"/>
      <dgm:spPr/>
    </dgm:pt>
    <dgm:pt modelId="{447A2E04-4CDB-4587-8EE7-2779E6FBB695}" type="pres">
      <dgm:prSet presAssocID="{AA027DD0-7FEA-4EB3-A496-A54487144BBE}" presName="hierChild2" presStyleCnt="0"/>
      <dgm:spPr/>
    </dgm:pt>
    <dgm:pt modelId="{14469FF4-A16F-4EC6-AAB8-C286B9408203}" type="pres">
      <dgm:prSet presAssocID="{85EE0F62-4E82-4442-88A1-D9C9DD45B487}" presName="Name64" presStyleLbl="parChTrans1D2" presStyleIdx="0" presStyleCnt="2"/>
      <dgm:spPr/>
    </dgm:pt>
    <dgm:pt modelId="{C1DBE4B8-34F1-4269-9B30-2B09BCEBF074}" type="pres">
      <dgm:prSet presAssocID="{F8C3521C-E55B-4C4B-8FF2-DAD38410EE51}" presName="hierRoot2" presStyleCnt="0">
        <dgm:presLayoutVars>
          <dgm:hierBranch val="init"/>
        </dgm:presLayoutVars>
      </dgm:prSet>
      <dgm:spPr/>
    </dgm:pt>
    <dgm:pt modelId="{7430BC6D-CB88-4AA8-9223-8503DE7E661B}" type="pres">
      <dgm:prSet presAssocID="{F8C3521C-E55B-4C4B-8FF2-DAD38410EE51}" presName="rootComposite" presStyleCnt="0"/>
      <dgm:spPr/>
    </dgm:pt>
    <dgm:pt modelId="{D13A1CB7-1A8E-4534-AD00-040E5FD509D0}" type="pres">
      <dgm:prSet presAssocID="{F8C3521C-E55B-4C4B-8FF2-DAD38410EE51}" presName="rootText" presStyleLbl="node2" presStyleIdx="0" presStyleCnt="2">
        <dgm:presLayoutVars>
          <dgm:chPref val="3"/>
        </dgm:presLayoutVars>
      </dgm:prSet>
      <dgm:spPr/>
    </dgm:pt>
    <dgm:pt modelId="{1ACDC287-A1C0-400C-98E8-997EADFB1DB3}" type="pres">
      <dgm:prSet presAssocID="{F8C3521C-E55B-4C4B-8FF2-DAD38410EE51}" presName="rootConnector" presStyleLbl="node2" presStyleIdx="0" presStyleCnt="2"/>
      <dgm:spPr/>
    </dgm:pt>
    <dgm:pt modelId="{C8430C63-9A8B-406F-BBC2-F398B0856EAA}" type="pres">
      <dgm:prSet presAssocID="{F8C3521C-E55B-4C4B-8FF2-DAD38410EE51}" presName="hierChild4" presStyleCnt="0"/>
      <dgm:spPr/>
    </dgm:pt>
    <dgm:pt modelId="{7BE3DE30-E3CC-4DCC-9762-D86C731294C5}" type="pres">
      <dgm:prSet presAssocID="{BC25D402-A142-45F7-A1CD-020DB1162CD5}" presName="Name64" presStyleLbl="parChTrans1D3" presStyleIdx="0" presStyleCnt="4"/>
      <dgm:spPr/>
    </dgm:pt>
    <dgm:pt modelId="{68E243CB-803D-431D-AFD2-D235B50C2805}" type="pres">
      <dgm:prSet presAssocID="{C84382B1-8509-4B5F-9239-989A8CE18CE1}" presName="hierRoot2" presStyleCnt="0">
        <dgm:presLayoutVars>
          <dgm:hierBranch val="init"/>
        </dgm:presLayoutVars>
      </dgm:prSet>
      <dgm:spPr/>
    </dgm:pt>
    <dgm:pt modelId="{26359ACA-F855-4109-8DEF-7A82B3E47BC8}" type="pres">
      <dgm:prSet presAssocID="{C84382B1-8509-4B5F-9239-989A8CE18CE1}" presName="rootComposite" presStyleCnt="0"/>
      <dgm:spPr/>
    </dgm:pt>
    <dgm:pt modelId="{3809D7FF-B406-4E71-8838-F801564C0862}" type="pres">
      <dgm:prSet presAssocID="{C84382B1-8509-4B5F-9239-989A8CE18CE1}" presName="rootText" presStyleLbl="node3" presStyleIdx="0" presStyleCnt="4">
        <dgm:presLayoutVars>
          <dgm:chPref val="3"/>
        </dgm:presLayoutVars>
      </dgm:prSet>
      <dgm:spPr/>
    </dgm:pt>
    <dgm:pt modelId="{B1209D7D-2CCA-4A9B-8FA1-6CADD46599D7}" type="pres">
      <dgm:prSet presAssocID="{C84382B1-8509-4B5F-9239-989A8CE18CE1}" presName="rootConnector" presStyleLbl="node3" presStyleIdx="0" presStyleCnt="4"/>
      <dgm:spPr/>
    </dgm:pt>
    <dgm:pt modelId="{1024014A-5223-444B-B965-0FF04DD4A914}" type="pres">
      <dgm:prSet presAssocID="{C84382B1-8509-4B5F-9239-989A8CE18CE1}" presName="hierChild4" presStyleCnt="0"/>
      <dgm:spPr/>
    </dgm:pt>
    <dgm:pt modelId="{CF3FD1BE-25A9-4F8D-ACE3-87ACFEA3F5D7}" type="pres">
      <dgm:prSet presAssocID="{C84382B1-8509-4B5F-9239-989A8CE18CE1}" presName="hierChild5" presStyleCnt="0"/>
      <dgm:spPr/>
    </dgm:pt>
    <dgm:pt modelId="{F529240D-F0FD-4A92-8DDC-7F9E773EAB71}" type="pres">
      <dgm:prSet presAssocID="{3532DBC4-D507-4F8D-92E1-AC8CD17B6854}" presName="Name64" presStyleLbl="parChTrans1D3" presStyleIdx="1" presStyleCnt="4"/>
      <dgm:spPr/>
    </dgm:pt>
    <dgm:pt modelId="{3C466778-9281-4929-BAC3-B851645A6561}" type="pres">
      <dgm:prSet presAssocID="{9759EE6F-7272-4FC7-8D60-6EC810FF9AB6}" presName="hierRoot2" presStyleCnt="0">
        <dgm:presLayoutVars>
          <dgm:hierBranch val="init"/>
        </dgm:presLayoutVars>
      </dgm:prSet>
      <dgm:spPr/>
    </dgm:pt>
    <dgm:pt modelId="{203543F1-C5CE-4F43-976C-13B5373DD700}" type="pres">
      <dgm:prSet presAssocID="{9759EE6F-7272-4FC7-8D60-6EC810FF9AB6}" presName="rootComposite" presStyleCnt="0"/>
      <dgm:spPr/>
    </dgm:pt>
    <dgm:pt modelId="{AA785FD4-ADB0-4894-83F9-201DA56551F5}" type="pres">
      <dgm:prSet presAssocID="{9759EE6F-7272-4FC7-8D60-6EC810FF9AB6}" presName="rootText" presStyleLbl="node3" presStyleIdx="1" presStyleCnt="4">
        <dgm:presLayoutVars>
          <dgm:chPref val="3"/>
        </dgm:presLayoutVars>
      </dgm:prSet>
      <dgm:spPr/>
    </dgm:pt>
    <dgm:pt modelId="{B48DF3C6-566B-4C16-80B0-6C05E45042B0}" type="pres">
      <dgm:prSet presAssocID="{9759EE6F-7272-4FC7-8D60-6EC810FF9AB6}" presName="rootConnector" presStyleLbl="node3" presStyleIdx="1" presStyleCnt="4"/>
      <dgm:spPr/>
    </dgm:pt>
    <dgm:pt modelId="{05881834-3857-44A3-B1A1-C42A80828ABB}" type="pres">
      <dgm:prSet presAssocID="{9759EE6F-7272-4FC7-8D60-6EC810FF9AB6}" presName="hierChild4" presStyleCnt="0"/>
      <dgm:spPr/>
    </dgm:pt>
    <dgm:pt modelId="{F6983535-5CA6-43AD-B78C-AD47196FC9BC}" type="pres">
      <dgm:prSet presAssocID="{9759EE6F-7272-4FC7-8D60-6EC810FF9AB6}" presName="hierChild5" presStyleCnt="0"/>
      <dgm:spPr/>
    </dgm:pt>
    <dgm:pt modelId="{E1A3D150-AD3D-40D7-898B-6BFCB5587B9E}" type="pres">
      <dgm:prSet presAssocID="{F8C3521C-E55B-4C4B-8FF2-DAD38410EE51}" presName="hierChild5" presStyleCnt="0"/>
      <dgm:spPr/>
    </dgm:pt>
    <dgm:pt modelId="{E2500757-6B4E-49B0-8645-2DF4AA2522B0}" type="pres">
      <dgm:prSet presAssocID="{A128BABD-55F9-4E34-BEBC-41E3FB8BF786}" presName="Name64" presStyleLbl="parChTrans1D2" presStyleIdx="1" presStyleCnt="2"/>
      <dgm:spPr/>
    </dgm:pt>
    <dgm:pt modelId="{5D0A28FA-7624-44B7-8052-13B930ED2D30}" type="pres">
      <dgm:prSet presAssocID="{9F17EBD4-A081-4DAD-88DF-EA6FDA8D4BEC}" presName="hierRoot2" presStyleCnt="0">
        <dgm:presLayoutVars>
          <dgm:hierBranch val="init"/>
        </dgm:presLayoutVars>
      </dgm:prSet>
      <dgm:spPr/>
    </dgm:pt>
    <dgm:pt modelId="{BA27B663-BED6-4D53-99FB-F2550430156B}" type="pres">
      <dgm:prSet presAssocID="{9F17EBD4-A081-4DAD-88DF-EA6FDA8D4BEC}" presName="rootComposite" presStyleCnt="0"/>
      <dgm:spPr/>
    </dgm:pt>
    <dgm:pt modelId="{0D677B8D-5C72-47CA-BAED-47D0510CC246}" type="pres">
      <dgm:prSet presAssocID="{9F17EBD4-A081-4DAD-88DF-EA6FDA8D4BEC}" presName="rootText" presStyleLbl="node2" presStyleIdx="1" presStyleCnt="2">
        <dgm:presLayoutVars>
          <dgm:chPref val="3"/>
        </dgm:presLayoutVars>
      </dgm:prSet>
      <dgm:spPr/>
    </dgm:pt>
    <dgm:pt modelId="{D3136593-6556-4EDD-AE80-91EDA3079303}" type="pres">
      <dgm:prSet presAssocID="{9F17EBD4-A081-4DAD-88DF-EA6FDA8D4BEC}" presName="rootConnector" presStyleLbl="node2" presStyleIdx="1" presStyleCnt="2"/>
      <dgm:spPr/>
    </dgm:pt>
    <dgm:pt modelId="{E43B92D6-4B51-43FD-817D-51E6EF6B223D}" type="pres">
      <dgm:prSet presAssocID="{9F17EBD4-A081-4DAD-88DF-EA6FDA8D4BEC}" presName="hierChild4" presStyleCnt="0"/>
      <dgm:spPr/>
    </dgm:pt>
    <dgm:pt modelId="{CE371A11-5251-467B-973C-0445B0052BE6}" type="pres">
      <dgm:prSet presAssocID="{1EF4AD82-3BC0-4A69-8864-69C3290B8FBC}" presName="Name64" presStyleLbl="parChTrans1D3" presStyleIdx="2" presStyleCnt="4"/>
      <dgm:spPr/>
    </dgm:pt>
    <dgm:pt modelId="{29B6E54B-1A90-481E-B780-F4D5C0389C2C}" type="pres">
      <dgm:prSet presAssocID="{D3367598-562B-41C8-80D6-85EDE2C3FF92}" presName="hierRoot2" presStyleCnt="0">
        <dgm:presLayoutVars>
          <dgm:hierBranch val="init"/>
        </dgm:presLayoutVars>
      </dgm:prSet>
      <dgm:spPr/>
    </dgm:pt>
    <dgm:pt modelId="{1CA3C1FC-C21C-43A4-B060-3A9D39EC0BC6}" type="pres">
      <dgm:prSet presAssocID="{D3367598-562B-41C8-80D6-85EDE2C3FF92}" presName="rootComposite" presStyleCnt="0"/>
      <dgm:spPr/>
    </dgm:pt>
    <dgm:pt modelId="{F393AD04-744F-4124-B4CE-C393187EF2F5}" type="pres">
      <dgm:prSet presAssocID="{D3367598-562B-41C8-80D6-85EDE2C3FF92}" presName="rootText" presStyleLbl="node3" presStyleIdx="2" presStyleCnt="4">
        <dgm:presLayoutVars>
          <dgm:chPref val="3"/>
        </dgm:presLayoutVars>
      </dgm:prSet>
      <dgm:spPr/>
    </dgm:pt>
    <dgm:pt modelId="{B7C06A15-DF12-4B66-AB53-B10EBD8845D4}" type="pres">
      <dgm:prSet presAssocID="{D3367598-562B-41C8-80D6-85EDE2C3FF92}" presName="rootConnector" presStyleLbl="node3" presStyleIdx="2" presStyleCnt="4"/>
      <dgm:spPr/>
    </dgm:pt>
    <dgm:pt modelId="{DF8538ED-45C1-4343-A63A-D4922101E11E}" type="pres">
      <dgm:prSet presAssocID="{D3367598-562B-41C8-80D6-85EDE2C3FF92}" presName="hierChild4" presStyleCnt="0"/>
      <dgm:spPr/>
    </dgm:pt>
    <dgm:pt modelId="{A418110D-46D4-4E6D-8489-FC604EDB36D3}" type="pres">
      <dgm:prSet presAssocID="{D3367598-562B-41C8-80D6-85EDE2C3FF92}" presName="hierChild5" presStyleCnt="0"/>
      <dgm:spPr/>
    </dgm:pt>
    <dgm:pt modelId="{C0A5D94E-44F8-4278-9420-B274B7A7B54D}" type="pres">
      <dgm:prSet presAssocID="{F7848FEF-638F-4C4D-8380-C5293CE27C00}" presName="Name64" presStyleLbl="parChTrans1D3" presStyleIdx="3" presStyleCnt="4"/>
      <dgm:spPr/>
    </dgm:pt>
    <dgm:pt modelId="{892D782C-1805-4CD4-82DC-8F1BC8741AD8}" type="pres">
      <dgm:prSet presAssocID="{83FFBB52-2C92-4A00-976B-7F7846381867}" presName="hierRoot2" presStyleCnt="0">
        <dgm:presLayoutVars>
          <dgm:hierBranch val="init"/>
        </dgm:presLayoutVars>
      </dgm:prSet>
      <dgm:spPr/>
    </dgm:pt>
    <dgm:pt modelId="{4D1427F3-689C-4478-B3CC-1091812BFA87}" type="pres">
      <dgm:prSet presAssocID="{83FFBB52-2C92-4A00-976B-7F7846381867}" presName="rootComposite" presStyleCnt="0"/>
      <dgm:spPr/>
    </dgm:pt>
    <dgm:pt modelId="{0C1C8E9E-5E61-4DEC-8219-297FDD5717DF}" type="pres">
      <dgm:prSet presAssocID="{83FFBB52-2C92-4A00-976B-7F7846381867}" presName="rootText" presStyleLbl="node3" presStyleIdx="3" presStyleCnt="4">
        <dgm:presLayoutVars>
          <dgm:chPref val="3"/>
        </dgm:presLayoutVars>
      </dgm:prSet>
      <dgm:spPr/>
    </dgm:pt>
    <dgm:pt modelId="{C63B2A29-28A9-40CE-9826-81B5EA88B225}" type="pres">
      <dgm:prSet presAssocID="{83FFBB52-2C92-4A00-976B-7F7846381867}" presName="rootConnector" presStyleLbl="node3" presStyleIdx="3" presStyleCnt="4"/>
      <dgm:spPr/>
    </dgm:pt>
    <dgm:pt modelId="{D673168E-2BF8-4B6B-B11A-B12BD2251997}" type="pres">
      <dgm:prSet presAssocID="{83FFBB52-2C92-4A00-976B-7F7846381867}" presName="hierChild4" presStyleCnt="0"/>
      <dgm:spPr/>
    </dgm:pt>
    <dgm:pt modelId="{3D085081-85D0-41E5-BBEE-CC6441146E3C}" type="pres">
      <dgm:prSet presAssocID="{83FFBB52-2C92-4A00-976B-7F7846381867}" presName="hierChild5" presStyleCnt="0"/>
      <dgm:spPr/>
    </dgm:pt>
    <dgm:pt modelId="{AC84E088-D713-4AF2-B9F0-F92E6645C7CF}" type="pres">
      <dgm:prSet presAssocID="{9F17EBD4-A081-4DAD-88DF-EA6FDA8D4BEC}" presName="hierChild5" presStyleCnt="0"/>
      <dgm:spPr/>
    </dgm:pt>
    <dgm:pt modelId="{F05C049B-6155-4FE7-8A68-FCF014BF2B75}" type="pres">
      <dgm:prSet presAssocID="{AA027DD0-7FEA-4EB3-A496-A54487144BBE}" presName="hierChild3" presStyleCnt="0"/>
      <dgm:spPr/>
    </dgm:pt>
  </dgm:ptLst>
  <dgm:cxnLst>
    <dgm:cxn modelId="{9FB0BD01-6FE5-4716-983F-316B751A13AD}" type="presOf" srcId="{1EF4AD82-3BC0-4A69-8864-69C3290B8FBC}" destId="{CE371A11-5251-467B-973C-0445B0052BE6}" srcOrd="0" destOrd="0" presId="urn:microsoft.com/office/officeart/2009/3/layout/HorizontalOrganizationChart"/>
    <dgm:cxn modelId="{F0399709-79D9-47AE-B279-A45152A78454}" srcId="{F8C3521C-E55B-4C4B-8FF2-DAD38410EE51}" destId="{C84382B1-8509-4B5F-9239-989A8CE18CE1}" srcOrd="0" destOrd="0" parTransId="{BC25D402-A142-45F7-A1CD-020DB1162CD5}" sibTransId="{54EE0560-1374-4037-9D81-50789C09BF11}"/>
    <dgm:cxn modelId="{78361311-593B-406B-9A17-73A4020E0DA9}" type="presOf" srcId="{D3367598-562B-41C8-80D6-85EDE2C3FF92}" destId="{F393AD04-744F-4124-B4CE-C393187EF2F5}" srcOrd="0" destOrd="0" presId="urn:microsoft.com/office/officeart/2009/3/layout/HorizontalOrganizationChart"/>
    <dgm:cxn modelId="{69B2AA15-6702-445C-A410-3BF80D9AA208}" type="presOf" srcId="{9F17EBD4-A081-4DAD-88DF-EA6FDA8D4BEC}" destId="{0D677B8D-5C72-47CA-BAED-47D0510CC246}" srcOrd="0" destOrd="0" presId="urn:microsoft.com/office/officeart/2009/3/layout/HorizontalOrganizationChart"/>
    <dgm:cxn modelId="{D34E881C-A35B-442B-83E8-D4D757B9D389}" type="presOf" srcId="{F7848FEF-638F-4C4D-8380-C5293CE27C00}" destId="{C0A5D94E-44F8-4278-9420-B274B7A7B54D}" srcOrd="0" destOrd="0" presId="urn:microsoft.com/office/officeart/2009/3/layout/HorizontalOrganizationChart"/>
    <dgm:cxn modelId="{8762FF27-53DD-4771-92C9-7AC678B57F82}" type="presOf" srcId="{C84382B1-8509-4B5F-9239-989A8CE18CE1}" destId="{B1209D7D-2CCA-4A9B-8FA1-6CADD46599D7}" srcOrd="1" destOrd="0" presId="urn:microsoft.com/office/officeart/2009/3/layout/HorizontalOrganizationChart"/>
    <dgm:cxn modelId="{A4968334-E422-416F-ABB7-8225A7A7E521}" type="presOf" srcId="{A128BABD-55F9-4E34-BEBC-41E3FB8BF786}" destId="{E2500757-6B4E-49B0-8645-2DF4AA2522B0}" srcOrd="0" destOrd="0" presId="urn:microsoft.com/office/officeart/2009/3/layout/HorizontalOrganizationChart"/>
    <dgm:cxn modelId="{D3D4F33D-832C-4256-98AC-407E15811CFF}" type="presOf" srcId="{C84382B1-8509-4B5F-9239-989A8CE18CE1}" destId="{3809D7FF-B406-4E71-8838-F801564C0862}" srcOrd="0" destOrd="0" presId="urn:microsoft.com/office/officeart/2009/3/layout/HorizontalOrganizationChart"/>
    <dgm:cxn modelId="{31994D3E-B050-447C-A0CE-F875DD500DB0}" type="presOf" srcId="{D3367598-562B-41C8-80D6-85EDE2C3FF92}" destId="{B7C06A15-DF12-4B66-AB53-B10EBD8845D4}" srcOrd="1" destOrd="0" presId="urn:microsoft.com/office/officeart/2009/3/layout/HorizontalOrganizationChart"/>
    <dgm:cxn modelId="{A2BAD15F-FAF4-4081-9588-B95BB4BC253E}" srcId="{8D1617EB-BE67-4F22-AD93-3BA20F880EC6}" destId="{AA027DD0-7FEA-4EB3-A496-A54487144BBE}" srcOrd="0" destOrd="0" parTransId="{5B311E70-A411-4493-B962-9311BEFA7F45}" sibTransId="{85ACCD25-90D3-49DB-97E8-B76D85F92A13}"/>
    <dgm:cxn modelId="{B3DEF16B-0206-413D-A35E-F203FAD23FCC}" type="presOf" srcId="{AA027DD0-7FEA-4EB3-A496-A54487144BBE}" destId="{9CCD3603-5C9D-45F7-87D7-2B68C71BDEC6}" srcOrd="1" destOrd="0" presId="urn:microsoft.com/office/officeart/2009/3/layout/HorizontalOrganizationChart"/>
    <dgm:cxn modelId="{D7AEFD71-568B-46DA-B7BE-523D0972256D}" type="presOf" srcId="{9759EE6F-7272-4FC7-8D60-6EC810FF9AB6}" destId="{B48DF3C6-566B-4C16-80B0-6C05E45042B0}" srcOrd="1" destOrd="0" presId="urn:microsoft.com/office/officeart/2009/3/layout/HorizontalOrganizationChart"/>
    <dgm:cxn modelId="{CC38EE81-1376-405A-A2F8-7B423BABA56B}" type="presOf" srcId="{F8C3521C-E55B-4C4B-8FF2-DAD38410EE51}" destId="{1ACDC287-A1C0-400C-98E8-997EADFB1DB3}" srcOrd="1" destOrd="0" presId="urn:microsoft.com/office/officeart/2009/3/layout/HorizontalOrganizationChart"/>
    <dgm:cxn modelId="{88A83288-F239-4C6F-A12E-95B38FD014CA}" type="presOf" srcId="{85EE0F62-4E82-4442-88A1-D9C9DD45B487}" destId="{14469FF4-A16F-4EC6-AAB8-C286B9408203}" srcOrd="0" destOrd="0" presId="urn:microsoft.com/office/officeart/2009/3/layout/HorizontalOrganizationChart"/>
    <dgm:cxn modelId="{03788B8E-30C4-4CB2-BC11-DAAAA3EA4554}" srcId="{9F17EBD4-A081-4DAD-88DF-EA6FDA8D4BEC}" destId="{83FFBB52-2C92-4A00-976B-7F7846381867}" srcOrd="1" destOrd="0" parTransId="{F7848FEF-638F-4C4D-8380-C5293CE27C00}" sibTransId="{0FFA4CCC-E8ED-4414-B2B8-A91977F743F0}"/>
    <dgm:cxn modelId="{40FA3591-648A-4DE6-8164-E5924412E4B3}" type="presOf" srcId="{F8C3521C-E55B-4C4B-8FF2-DAD38410EE51}" destId="{D13A1CB7-1A8E-4534-AD00-040E5FD509D0}" srcOrd="0" destOrd="0" presId="urn:microsoft.com/office/officeart/2009/3/layout/HorizontalOrganizationChart"/>
    <dgm:cxn modelId="{0A9B1AA9-D9A1-4B85-BCC4-791614A18729}" type="presOf" srcId="{AA027DD0-7FEA-4EB3-A496-A54487144BBE}" destId="{ADAAC599-34E1-48D9-99D8-9E88D1B894F5}" srcOrd="0" destOrd="0" presId="urn:microsoft.com/office/officeart/2009/3/layout/HorizontalOrganizationChart"/>
    <dgm:cxn modelId="{8BD392AC-59F8-4655-8C41-AB112E7EEAFC}" type="presOf" srcId="{83FFBB52-2C92-4A00-976B-7F7846381867}" destId="{0C1C8E9E-5E61-4DEC-8219-297FDD5717DF}" srcOrd="0" destOrd="0" presId="urn:microsoft.com/office/officeart/2009/3/layout/HorizontalOrganizationChart"/>
    <dgm:cxn modelId="{2AF1DBAC-CEC1-45D1-8327-55175227683F}" type="presOf" srcId="{9F17EBD4-A081-4DAD-88DF-EA6FDA8D4BEC}" destId="{D3136593-6556-4EDD-AE80-91EDA3079303}" srcOrd="1" destOrd="0" presId="urn:microsoft.com/office/officeart/2009/3/layout/HorizontalOrganizationChart"/>
    <dgm:cxn modelId="{BE6E3FB8-D8FA-46DD-A109-A527359DC293}" type="presOf" srcId="{9759EE6F-7272-4FC7-8D60-6EC810FF9AB6}" destId="{AA785FD4-ADB0-4894-83F9-201DA56551F5}" srcOrd="0" destOrd="0" presId="urn:microsoft.com/office/officeart/2009/3/layout/HorizontalOrganizationChart"/>
    <dgm:cxn modelId="{8064CABE-AE10-4AA3-BC79-C39859A863CA}" srcId="{AA027DD0-7FEA-4EB3-A496-A54487144BBE}" destId="{9F17EBD4-A081-4DAD-88DF-EA6FDA8D4BEC}" srcOrd="1" destOrd="0" parTransId="{A128BABD-55F9-4E34-BEBC-41E3FB8BF786}" sibTransId="{FD83350A-5E03-4F5D-9B85-E8546B57200C}"/>
    <dgm:cxn modelId="{95F0CCCA-2898-4DC1-A543-0610D6C82C46}" type="presOf" srcId="{8D1617EB-BE67-4F22-AD93-3BA20F880EC6}" destId="{9B7A5D84-4E84-4D8B-B0D4-A09998814A4C}" srcOrd="0" destOrd="0" presId="urn:microsoft.com/office/officeart/2009/3/layout/HorizontalOrganizationChart"/>
    <dgm:cxn modelId="{7AB244CF-9B82-4C1E-852D-B1A3EBC7065B}" srcId="{9F17EBD4-A081-4DAD-88DF-EA6FDA8D4BEC}" destId="{D3367598-562B-41C8-80D6-85EDE2C3FF92}" srcOrd="0" destOrd="0" parTransId="{1EF4AD82-3BC0-4A69-8864-69C3290B8FBC}" sibTransId="{5A9BF59F-AF9D-437A-8A7E-BA6DE8851F35}"/>
    <dgm:cxn modelId="{4C085CD5-2613-4B8F-9FF8-0B8B8C754FA5}" srcId="{AA027DD0-7FEA-4EB3-A496-A54487144BBE}" destId="{F8C3521C-E55B-4C4B-8FF2-DAD38410EE51}" srcOrd="0" destOrd="0" parTransId="{85EE0F62-4E82-4442-88A1-D9C9DD45B487}" sibTransId="{D4F4F99D-DA33-465A-BD74-A6F49AFF0016}"/>
    <dgm:cxn modelId="{CBD25BE8-A075-4DC4-A3A7-8B94600CC4AD}" type="presOf" srcId="{3532DBC4-D507-4F8D-92E1-AC8CD17B6854}" destId="{F529240D-F0FD-4A92-8DDC-7F9E773EAB71}" srcOrd="0" destOrd="0" presId="urn:microsoft.com/office/officeart/2009/3/layout/HorizontalOrganizationChart"/>
    <dgm:cxn modelId="{152BBAE9-6B70-41DE-95ED-DC2C38FAEA75}" type="presOf" srcId="{BC25D402-A142-45F7-A1CD-020DB1162CD5}" destId="{7BE3DE30-E3CC-4DCC-9762-D86C731294C5}" srcOrd="0" destOrd="0" presId="urn:microsoft.com/office/officeart/2009/3/layout/HorizontalOrganizationChart"/>
    <dgm:cxn modelId="{E29A9CEE-C71E-498F-BE2F-8385471A41D3}" srcId="{F8C3521C-E55B-4C4B-8FF2-DAD38410EE51}" destId="{9759EE6F-7272-4FC7-8D60-6EC810FF9AB6}" srcOrd="1" destOrd="0" parTransId="{3532DBC4-D507-4F8D-92E1-AC8CD17B6854}" sibTransId="{F4AC858A-9C0E-431A-80D2-D878D8E3F994}"/>
    <dgm:cxn modelId="{34F700FF-9C01-4621-AD83-0D03654897AC}" type="presOf" srcId="{83FFBB52-2C92-4A00-976B-7F7846381867}" destId="{C63B2A29-28A9-40CE-9826-81B5EA88B225}" srcOrd="1" destOrd="0" presId="urn:microsoft.com/office/officeart/2009/3/layout/HorizontalOrganizationChart"/>
    <dgm:cxn modelId="{EC117A13-56CB-4A5A-B196-1F406C3D323E}" type="presParOf" srcId="{9B7A5D84-4E84-4D8B-B0D4-A09998814A4C}" destId="{F6C91AA6-8AB7-42C0-A09D-EDAB694B43AA}" srcOrd="0" destOrd="0" presId="urn:microsoft.com/office/officeart/2009/3/layout/HorizontalOrganizationChart"/>
    <dgm:cxn modelId="{50430EA8-BC4D-49BF-A045-452C12B9A253}" type="presParOf" srcId="{F6C91AA6-8AB7-42C0-A09D-EDAB694B43AA}" destId="{8080BF1E-DAFC-4B58-80A9-DBD466A2FF8B}" srcOrd="0" destOrd="0" presId="urn:microsoft.com/office/officeart/2009/3/layout/HorizontalOrganizationChart"/>
    <dgm:cxn modelId="{19A6075E-8BEE-47B4-AC38-62B383A72149}" type="presParOf" srcId="{8080BF1E-DAFC-4B58-80A9-DBD466A2FF8B}" destId="{ADAAC599-34E1-48D9-99D8-9E88D1B894F5}" srcOrd="0" destOrd="0" presId="urn:microsoft.com/office/officeart/2009/3/layout/HorizontalOrganizationChart"/>
    <dgm:cxn modelId="{7B904A87-8CA7-4DA2-921A-DBB41B44CB6D}" type="presParOf" srcId="{8080BF1E-DAFC-4B58-80A9-DBD466A2FF8B}" destId="{9CCD3603-5C9D-45F7-87D7-2B68C71BDEC6}" srcOrd="1" destOrd="0" presId="urn:microsoft.com/office/officeart/2009/3/layout/HorizontalOrganizationChart"/>
    <dgm:cxn modelId="{EFC0EF60-0CB6-4436-86B0-0334D80C390B}" type="presParOf" srcId="{F6C91AA6-8AB7-42C0-A09D-EDAB694B43AA}" destId="{447A2E04-4CDB-4587-8EE7-2779E6FBB695}" srcOrd="1" destOrd="0" presId="urn:microsoft.com/office/officeart/2009/3/layout/HorizontalOrganizationChart"/>
    <dgm:cxn modelId="{C579F5A9-B817-4C4A-A0DD-510C913183BD}" type="presParOf" srcId="{447A2E04-4CDB-4587-8EE7-2779E6FBB695}" destId="{14469FF4-A16F-4EC6-AAB8-C286B9408203}" srcOrd="0" destOrd="0" presId="urn:microsoft.com/office/officeart/2009/3/layout/HorizontalOrganizationChart"/>
    <dgm:cxn modelId="{F90585F6-C64A-4DF1-87E1-15157EDD4AB9}" type="presParOf" srcId="{447A2E04-4CDB-4587-8EE7-2779E6FBB695}" destId="{C1DBE4B8-34F1-4269-9B30-2B09BCEBF074}" srcOrd="1" destOrd="0" presId="urn:microsoft.com/office/officeart/2009/3/layout/HorizontalOrganizationChart"/>
    <dgm:cxn modelId="{D9A3DE45-A92C-45E6-8E07-0BE6457E1B94}" type="presParOf" srcId="{C1DBE4B8-34F1-4269-9B30-2B09BCEBF074}" destId="{7430BC6D-CB88-4AA8-9223-8503DE7E661B}" srcOrd="0" destOrd="0" presId="urn:microsoft.com/office/officeart/2009/3/layout/HorizontalOrganizationChart"/>
    <dgm:cxn modelId="{3226795E-7CD9-4ECE-B26A-1030CD6D42EF}" type="presParOf" srcId="{7430BC6D-CB88-4AA8-9223-8503DE7E661B}" destId="{D13A1CB7-1A8E-4534-AD00-040E5FD509D0}" srcOrd="0" destOrd="0" presId="urn:microsoft.com/office/officeart/2009/3/layout/HorizontalOrganizationChart"/>
    <dgm:cxn modelId="{088F3F0B-1DAB-411C-AB6D-B24E44091EE7}" type="presParOf" srcId="{7430BC6D-CB88-4AA8-9223-8503DE7E661B}" destId="{1ACDC287-A1C0-400C-98E8-997EADFB1DB3}" srcOrd="1" destOrd="0" presId="urn:microsoft.com/office/officeart/2009/3/layout/HorizontalOrganizationChart"/>
    <dgm:cxn modelId="{77C83B31-76AF-499F-987F-78256081FF49}" type="presParOf" srcId="{C1DBE4B8-34F1-4269-9B30-2B09BCEBF074}" destId="{C8430C63-9A8B-406F-BBC2-F398B0856EAA}" srcOrd="1" destOrd="0" presId="urn:microsoft.com/office/officeart/2009/3/layout/HorizontalOrganizationChart"/>
    <dgm:cxn modelId="{7EE16121-5395-41BC-A6CD-420B0447F1B5}" type="presParOf" srcId="{C8430C63-9A8B-406F-BBC2-F398B0856EAA}" destId="{7BE3DE30-E3CC-4DCC-9762-D86C731294C5}" srcOrd="0" destOrd="0" presId="urn:microsoft.com/office/officeart/2009/3/layout/HorizontalOrganizationChart"/>
    <dgm:cxn modelId="{B2E9E10D-11C2-44AF-93A1-80C71C143094}" type="presParOf" srcId="{C8430C63-9A8B-406F-BBC2-F398B0856EAA}" destId="{68E243CB-803D-431D-AFD2-D235B50C2805}" srcOrd="1" destOrd="0" presId="urn:microsoft.com/office/officeart/2009/3/layout/HorizontalOrganizationChart"/>
    <dgm:cxn modelId="{B9FE319C-4596-416A-BF5C-E84D8E66B9A4}" type="presParOf" srcId="{68E243CB-803D-431D-AFD2-D235B50C2805}" destId="{26359ACA-F855-4109-8DEF-7A82B3E47BC8}" srcOrd="0" destOrd="0" presId="urn:microsoft.com/office/officeart/2009/3/layout/HorizontalOrganizationChart"/>
    <dgm:cxn modelId="{4DC9CBE4-DC19-4ED3-B8BC-063B43EBE11A}" type="presParOf" srcId="{26359ACA-F855-4109-8DEF-7A82B3E47BC8}" destId="{3809D7FF-B406-4E71-8838-F801564C0862}" srcOrd="0" destOrd="0" presId="urn:microsoft.com/office/officeart/2009/3/layout/HorizontalOrganizationChart"/>
    <dgm:cxn modelId="{32A6A0E3-404F-44D0-9A45-A68BEE2DC3FB}" type="presParOf" srcId="{26359ACA-F855-4109-8DEF-7A82B3E47BC8}" destId="{B1209D7D-2CCA-4A9B-8FA1-6CADD46599D7}" srcOrd="1" destOrd="0" presId="urn:microsoft.com/office/officeart/2009/3/layout/HorizontalOrganizationChart"/>
    <dgm:cxn modelId="{E6827316-71C8-44B5-AF56-4B591D94938F}" type="presParOf" srcId="{68E243CB-803D-431D-AFD2-D235B50C2805}" destId="{1024014A-5223-444B-B965-0FF04DD4A914}" srcOrd="1" destOrd="0" presId="urn:microsoft.com/office/officeart/2009/3/layout/HorizontalOrganizationChart"/>
    <dgm:cxn modelId="{6B0C0262-215F-4DA0-9066-A3661A1350EC}" type="presParOf" srcId="{68E243CB-803D-431D-AFD2-D235B50C2805}" destId="{CF3FD1BE-25A9-4F8D-ACE3-87ACFEA3F5D7}" srcOrd="2" destOrd="0" presId="urn:microsoft.com/office/officeart/2009/3/layout/HorizontalOrganizationChart"/>
    <dgm:cxn modelId="{797D39F7-CC1A-4890-97F9-338ADA6E3095}" type="presParOf" srcId="{C8430C63-9A8B-406F-BBC2-F398B0856EAA}" destId="{F529240D-F0FD-4A92-8DDC-7F9E773EAB71}" srcOrd="2" destOrd="0" presId="urn:microsoft.com/office/officeart/2009/3/layout/HorizontalOrganizationChart"/>
    <dgm:cxn modelId="{779970CD-FA2A-4C5A-8FFE-C15BDDE20A84}" type="presParOf" srcId="{C8430C63-9A8B-406F-BBC2-F398B0856EAA}" destId="{3C466778-9281-4929-BAC3-B851645A6561}" srcOrd="3" destOrd="0" presId="urn:microsoft.com/office/officeart/2009/3/layout/HorizontalOrganizationChart"/>
    <dgm:cxn modelId="{320F1841-000C-467E-ACAE-A8A5A28D2828}" type="presParOf" srcId="{3C466778-9281-4929-BAC3-B851645A6561}" destId="{203543F1-C5CE-4F43-976C-13B5373DD700}" srcOrd="0" destOrd="0" presId="urn:microsoft.com/office/officeart/2009/3/layout/HorizontalOrganizationChart"/>
    <dgm:cxn modelId="{D68C27CF-29E9-4122-B353-C80C604E07D5}" type="presParOf" srcId="{203543F1-C5CE-4F43-976C-13B5373DD700}" destId="{AA785FD4-ADB0-4894-83F9-201DA56551F5}" srcOrd="0" destOrd="0" presId="urn:microsoft.com/office/officeart/2009/3/layout/HorizontalOrganizationChart"/>
    <dgm:cxn modelId="{7AB466B6-D6E4-49A8-A979-7A42D2CF936F}" type="presParOf" srcId="{203543F1-C5CE-4F43-976C-13B5373DD700}" destId="{B48DF3C6-566B-4C16-80B0-6C05E45042B0}" srcOrd="1" destOrd="0" presId="urn:microsoft.com/office/officeart/2009/3/layout/HorizontalOrganizationChart"/>
    <dgm:cxn modelId="{39CA1591-E53F-4368-9932-134BD9647A4D}" type="presParOf" srcId="{3C466778-9281-4929-BAC3-B851645A6561}" destId="{05881834-3857-44A3-B1A1-C42A80828ABB}" srcOrd="1" destOrd="0" presId="urn:microsoft.com/office/officeart/2009/3/layout/HorizontalOrganizationChart"/>
    <dgm:cxn modelId="{DEA5AE33-3C89-4AD3-999C-6A93AFA35B47}" type="presParOf" srcId="{3C466778-9281-4929-BAC3-B851645A6561}" destId="{F6983535-5CA6-43AD-B78C-AD47196FC9BC}" srcOrd="2" destOrd="0" presId="urn:microsoft.com/office/officeart/2009/3/layout/HorizontalOrganizationChart"/>
    <dgm:cxn modelId="{C63FDCB8-DF0C-436D-A49F-7838DAD97FE7}" type="presParOf" srcId="{C1DBE4B8-34F1-4269-9B30-2B09BCEBF074}" destId="{E1A3D150-AD3D-40D7-898B-6BFCB5587B9E}" srcOrd="2" destOrd="0" presId="urn:microsoft.com/office/officeart/2009/3/layout/HorizontalOrganizationChart"/>
    <dgm:cxn modelId="{8CD954A6-216F-40EC-B295-831D4D640336}" type="presParOf" srcId="{447A2E04-4CDB-4587-8EE7-2779E6FBB695}" destId="{E2500757-6B4E-49B0-8645-2DF4AA2522B0}" srcOrd="2" destOrd="0" presId="urn:microsoft.com/office/officeart/2009/3/layout/HorizontalOrganizationChart"/>
    <dgm:cxn modelId="{182B9B1B-6D2E-4FBA-ACDB-6241893A1983}" type="presParOf" srcId="{447A2E04-4CDB-4587-8EE7-2779E6FBB695}" destId="{5D0A28FA-7624-44B7-8052-13B930ED2D30}" srcOrd="3" destOrd="0" presId="urn:microsoft.com/office/officeart/2009/3/layout/HorizontalOrganizationChart"/>
    <dgm:cxn modelId="{1A33FE8F-565D-4777-AA0D-E50AE66F5BF1}" type="presParOf" srcId="{5D0A28FA-7624-44B7-8052-13B930ED2D30}" destId="{BA27B663-BED6-4D53-99FB-F2550430156B}" srcOrd="0" destOrd="0" presId="urn:microsoft.com/office/officeart/2009/3/layout/HorizontalOrganizationChart"/>
    <dgm:cxn modelId="{F9800F24-16FF-4C15-BA87-36E894BFCE7A}" type="presParOf" srcId="{BA27B663-BED6-4D53-99FB-F2550430156B}" destId="{0D677B8D-5C72-47CA-BAED-47D0510CC246}" srcOrd="0" destOrd="0" presId="urn:microsoft.com/office/officeart/2009/3/layout/HorizontalOrganizationChart"/>
    <dgm:cxn modelId="{49069A4E-9D65-415F-818E-615269DEEA26}" type="presParOf" srcId="{BA27B663-BED6-4D53-99FB-F2550430156B}" destId="{D3136593-6556-4EDD-AE80-91EDA3079303}" srcOrd="1" destOrd="0" presId="urn:microsoft.com/office/officeart/2009/3/layout/HorizontalOrganizationChart"/>
    <dgm:cxn modelId="{37FF0F03-6190-437E-89AF-51BDAA0589D2}" type="presParOf" srcId="{5D0A28FA-7624-44B7-8052-13B930ED2D30}" destId="{E43B92D6-4B51-43FD-817D-51E6EF6B223D}" srcOrd="1" destOrd="0" presId="urn:microsoft.com/office/officeart/2009/3/layout/HorizontalOrganizationChart"/>
    <dgm:cxn modelId="{00923E7F-8C8A-416C-9FFF-C7DEE40B723B}" type="presParOf" srcId="{E43B92D6-4B51-43FD-817D-51E6EF6B223D}" destId="{CE371A11-5251-467B-973C-0445B0052BE6}" srcOrd="0" destOrd="0" presId="urn:microsoft.com/office/officeart/2009/3/layout/HorizontalOrganizationChart"/>
    <dgm:cxn modelId="{3CDCAE88-0240-4B8F-8459-6E375E5B13D8}" type="presParOf" srcId="{E43B92D6-4B51-43FD-817D-51E6EF6B223D}" destId="{29B6E54B-1A90-481E-B780-F4D5C0389C2C}" srcOrd="1" destOrd="0" presId="urn:microsoft.com/office/officeart/2009/3/layout/HorizontalOrganizationChart"/>
    <dgm:cxn modelId="{6658CEDB-9D58-4E1D-8DA1-0DCB483F769F}" type="presParOf" srcId="{29B6E54B-1A90-481E-B780-F4D5C0389C2C}" destId="{1CA3C1FC-C21C-43A4-B060-3A9D39EC0BC6}" srcOrd="0" destOrd="0" presId="urn:microsoft.com/office/officeart/2009/3/layout/HorizontalOrganizationChart"/>
    <dgm:cxn modelId="{37118CB6-4CE4-4221-84C0-B157B0934A04}" type="presParOf" srcId="{1CA3C1FC-C21C-43A4-B060-3A9D39EC0BC6}" destId="{F393AD04-744F-4124-B4CE-C393187EF2F5}" srcOrd="0" destOrd="0" presId="urn:microsoft.com/office/officeart/2009/3/layout/HorizontalOrganizationChart"/>
    <dgm:cxn modelId="{863FF53B-0D74-4879-8461-042913D490E9}" type="presParOf" srcId="{1CA3C1FC-C21C-43A4-B060-3A9D39EC0BC6}" destId="{B7C06A15-DF12-4B66-AB53-B10EBD8845D4}" srcOrd="1" destOrd="0" presId="urn:microsoft.com/office/officeart/2009/3/layout/HorizontalOrganizationChart"/>
    <dgm:cxn modelId="{DCB03C04-A2E4-407E-9DB8-2498F6F24B8F}" type="presParOf" srcId="{29B6E54B-1A90-481E-B780-F4D5C0389C2C}" destId="{DF8538ED-45C1-4343-A63A-D4922101E11E}" srcOrd="1" destOrd="0" presId="urn:microsoft.com/office/officeart/2009/3/layout/HorizontalOrganizationChart"/>
    <dgm:cxn modelId="{11715DC2-CCD0-4234-8D2B-ACE76EB8A2B0}" type="presParOf" srcId="{29B6E54B-1A90-481E-B780-F4D5C0389C2C}" destId="{A418110D-46D4-4E6D-8489-FC604EDB36D3}" srcOrd="2" destOrd="0" presId="urn:microsoft.com/office/officeart/2009/3/layout/HorizontalOrganizationChart"/>
    <dgm:cxn modelId="{FF7D7A1C-108B-4337-84B2-C3139DB0A4E8}" type="presParOf" srcId="{E43B92D6-4B51-43FD-817D-51E6EF6B223D}" destId="{C0A5D94E-44F8-4278-9420-B274B7A7B54D}" srcOrd="2" destOrd="0" presId="urn:microsoft.com/office/officeart/2009/3/layout/HorizontalOrganizationChart"/>
    <dgm:cxn modelId="{DC5334E9-BBA8-4279-AE76-03338F7ECCEC}" type="presParOf" srcId="{E43B92D6-4B51-43FD-817D-51E6EF6B223D}" destId="{892D782C-1805-4CD4-82DC-8F1BC8741AD8}" srcOrd="3" destOrd="0" presId="urn:microsoft.com/office/officeart/2009/3/layout/HorizontalOrganizationChart"/>
    <dgm:cxn modelId="{93A2EF2E-DC18-44D2-AB8D-B231DF93837B}" type="presParOf" srcId="{892D782C-1805-4CD4-82DC-8F1BC8741AD8}" destId="{4D1427F3-689C-4478-B3CC-1091812BFA87}" srcOrd="0" destOrd="0" presId="urn:microsoft.com/office/officeart/2009/3/layout/HorizontalOrganizationChart"/>
    <dgm:cxn modelId="{CB7D6832-90F3-4B1E-A0B5-B43812A751C5}" type="presParOf" srcId="{4D1427F3-689C-4478-B3CC-1091812BFA87}" destId="{0C1C8E9E-5E61-4DEC-8219-297FDD5717DF}" srcOrd="0" destOrd="0" presId="urn:microsoft.com/office/officeart/2009/3/layout/HorizontalOrganizationChart"/>
    <dgm:cxn modelId="{26ADE185-84F7-4A12-A195-BC5F8474F725}" type="presParOf" srcId="{4D1427F3-689C-4478-B3CC-1091812BFA87}" destId="{C63B2A29-28A9-40CE-9826-81B5EA88B225}" srcOrd="1" destOrd="0" presId="urn:microsoft.com/office/officeart/2009/3/layout/HorizontalOrganizationChart"/>
    <dgm:cxn modelId="{D60AF72B-F2FC-4180-9410-43DB9C508CE1}" type="presParOf" srcId="{892D782C-1805-4CD4-82DC-8F1BC8741AD8}" destId="{D673168E-2BF8-4B6B-B11A-B12BD2251997}" srcOrd="1" destOrd="0" presId="urn:microsoft.com/office/officeart/2009/3/layout/HorizontalOrganizationChart"/>
    <dgm:cxn modelId="{74F07E93-9E75-48D1-BD32-AC40FE80DB4E}" type="presParOf" srcId="{892D782C-1805-4CD4-82DC-8F1BC8741AD8}" destId="{3D085081-85D0-41E5-BBEE-CC6441146E3C}" srcOrd="2" destOrd="0" presId="urn:microsoft.com/office/officeart/2009/3/layout/HorizontalOrganizationChart"/>
    <dgm:cxn modelId="{49199BCC-1AFB-4A53-909A-2849F5ECDF05}" type="presParOf" srcId="{5D0A28FA-7624-44B7-8052-13B930ED2D30}" destId="{AC84E088-D713-4AF2-B9F0-F92E6645C7CF}" srcOrd="2" destOrd="0" presId="urn:microsoft.com/office/officeart/2009/3/layout/HorizontalOrganizationChart"/>
    <dgm:cxn modelId="{3245DCE1-4FFF-47AF-B211-D920D8EE4256}" type="presParOf" srcId="{F6C91AA6-8AB7-42C0-A09D-EDAB694B43AA}" destId="{F05C049B-6155-4FE7-8A68-FCF014BF2B75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CFA8E-4F69-4FE2-A655-8DF14670AB18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BA50B27-1375-4BD7-92EE-D77D4E97A549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ควบคุมการสั่งซื้อ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การขายสินค้า ฯลฯ</a:t>
          </a:r>
        </a:p>
      </dgm:t>
    </dgm:pt>
    <dgm:pt modelId="{AFECCDEB-F81E-4D72-B816-4BE39D3D8F41}" type="parTrans" cxnId="{B37B2676-E185-4685-8E83-B0146D394345}">
      <dgm:prSet/>
      <dgm:spPr/>
      <dgm:t>
        <a:bodyPr/>
        <a:lstStyle/>
        <a:p>
          <a:endParaRPr lang="th-TH"/>
        </a:p>
      </dgm:t>
    </dgm:pt>
    <dgm:pt modelId="{CFB02A04-B065-4FAE-9AC3-588FB64D8CB5}" type="sibTrans" cxnId="{B37B2676-E185-4685-8E83-B0146D394345}">
      <dgm:prSet/>
      <dgm:spPr/>
      <dgm:t>
        <a:bodyPr/>
        <a:lstStyle/>
        <a:p>
          <a:endParaRPr lang="th-TH"/>
        </a:p>
      </dgm:t>
    </dgm:pt>
    <dgm:pt modelId="{10E7FBA0-301E-4A9A-BC6F-68C3B5EB3916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จัดการปริมาณสินค้า</a:t>
          </a:r>
        </a:p>
      </dgm:t>
    </dgm:pt>
    <dgm:pt modelId="{07F62E65-91E4-4F5F-9584-19888EB68E36}" type="parTrans" cxnId="{A8F597DA-EEB0-437E-973E-61EB244713BE}">
      <dgm:prSet/>
      <dgm:spPr/>
      <dgm:t>
        <a:bodyPr/>
        <a:lstStyle/>
        <a:p>
          <a:endParaRPr lang="th-TH"/>
        </a:p>
      </dgm:t>
    </dgm:pt>
    <dgm:pt modelId="{1084612A-3584-4F87-B044-468059F9029D}" type="sibTrans" cxnId="{A8F597DA-EEB0-437E-973E-61EB244713BE}">
      <dgm:prSet/>
      <dgm:spPr/>
      <dgm:t>
        <a:bodyPr/>
        <a:lstStyle/>
        <a:p>
          <a:endParaRPr lang="th-TH"/>
        </a:p>
      </dgm:t>
    </dgm:pt>
    <dgm:pt modelId="{3C437D1A-A46E-46E5-9D17-563C9E66B924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เชื่อมโยงระบบลูกหนี้ เจ้าหนี้</a:t>
          </a:r>
        </a:p>
      </dgm:t>
    </dgm:pt>
    <dgm:pt modelId="{52E2A790-CCDE-434B-962A-D42EF4B5E730}" type="parTrans" cxnId="{CFB22D3D-C570-4147-BD5A-D34572CCCD51}">
      <dgm:prSet/>
      <dgm:spPr/>
      <dgm:t>
        <a:bodyPr/>
        <a:lstStyle/>
        <a:p>
          <a:endParaRPr lang="th-TH"/>
        </a:p>
      </dgm:t>
    </dgm:pt>
    <dgm:pt modelId="{CB486786-7C70-4F08-80D7-BE5D7B5BA706}" type="sibTrans" cxnId="{CFB22D3D-C570-4147-BD5A-D34572CCCD51}">
      <dgm:prSet/>
      <dgm:spPr/>
      <dgm:t>
        <a:bodyPr/>
        <a:lstStyle/>
        <a:p>
          <a:endParaRPr lang="th-TH"/>
        </a:p>
      </dgm:t>
    </dgm:pt>
    <dgm:pt modelId="{31175CC5-BF74-4CEE-9E91-8FA227A11B23}">
      <dgm:prSet phldrT="[ข้อความ]"/>
      <dgm:spPr/>
      <dgm:t>
        <a:bodyPr/>
        <a:lstStyle/>
        <a:p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BUSINESS PLUS ERP (</a:t>
          </a: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โปรแกรมสำเร็จรูป</a:t>
          </a:r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8468AEC-644F-4E9A-BD07-12961BF2D9F3}" type="parTrans" cxnId="{48B0B279-8F63-4818-8BED-422A2725EF2A}">
      <dgm:prSet/>
      <dgm:spPr/>
      <dgm:t>
        <a:bodyPr/>
        <a:lstStyle/>
        <a:p>
          <a:endParaRPr lang="th-TH"/>
        </a:p>
      </dgm:t>
    </dgm:pt>
    <dgm:pt modelId="{953F04BA-104D-40C3-A248-B8296AD3A73E}" type="sibTrans" cxnId="{48B0B279-8F63-4818-8BED-422A2725EF2A}">
      <dgm:prSet/>
      <dgm:spPr/>
      <dgm:t>
        <a:bodyPr/>
        <a:lstStyle/>
        <a:p>
          <a:endParaRPr lang="th-TH"/>
        </a:p>
      </dgm:t>
    </dgm:pt>
    <dgm:pt modelId="{61F12C8D-32A9-405E-969B-C4ACC2938093}" type="pres">
      <dgm:prSet presAssocID="{EE1CFA8E-4F69-4FE2-A655-8DF14670AB18}" presName="Name0" presStyleCnt="0">
        <dgm:presLayoutVars>
          <dgm:chMax val="4"/>
          <dgm:resizeHandles val="exact"/>
        </dgm:presLayoutVars>
      </dgm:prSet>
      <dgm:spPr/>
    </dgm:pt>
    <dgm:pt modelId="{575B8FA4-BCC6-4295-B8FA-F85DD7C93837}" type="pres">
      <dgm:prSet presAssocID="{EE1CFA8E-4F69-4FE2-A655-8DF14670AB18}" presName="ellipse" presStyleLbl="trBgShp" presStyleIdx="0" presStyleCnt="1" custScaleY="115531" custLinFactNeighborX="-16936" custLinFactNeighborY="3545"/>
      <dgm:spPr/>
    </dgm:pt>
    <dgm:pt modelId="{16C59E10-8CF2-4A26-8DDF-2631372C1B05}" type="pres">
      <dgm:prSet presAssocID="{EE1CFA8E-4F69-4FE2-A655-8DF14670AB18}" presName="arrow1" presStyleLbl="fgShp" presStyleIdx="0" presStyleCnt="1" custLinFactNeighborX="-88941" custLinFactNeighborY="-23"/>
      <dgm:spPr/>
    </dgm:pt>
    <dgm:pt modelId="{409D5685-7C23-4D28-8032-7422AE919D39}" type="pres">
      <dgm:prSet presAssocID="{EE1CFA8E-4F69-4FE2-A655-8DF14670AB18}" presName="rectangle" presStyleLbl="revTx" presStyleIdx="0" presStyleCnt="1" custLinFactNeighborX="-12971" custLinFactNeighborY="-5079">
        <dgm:presLayoutVars>
          <dgm:bulletEnabled val="1"/>
        </dgm:presLayoutVars>
      </dgm:prSet>
      <dgm:spPr/>
    </dgm:pt>
    <dgm:pt modelId="{95DCA42A-44AC-434B-A3B6-CD39C8063199}" type="pres">
      <dgm:prSet presAssocID="{10E7FBA0-301E-4A9A-BC6F-68C3B5EB3916}" presName="item1" presStyleLbl="node1" presStyleIdx="0" presStyleCnt="3" custLinFactX="-5173" custLinFactNeighborX="-100000" custLinFactNeighborY="-76062">
        <dgm:presLayoutVars>
          <dgm:bulletEnabled val="1"/>
        </dgm:presLayoutVars>
      </dgm:prSet>
      <dgm:spPr/>
    </dgm:pt>
    <dgm:pt modelId="{C87DC5A8-2510-47F2-B1DF-22C007F950C6}" type="pres">
      <dgm:prSet presAssocID="{3C437D1A-A46E-46E5-9D17-563C9E66B924}" presName="item2" presStyleLbl="node1" presStyleIdx="1" presStyleCnt="3" custLinFactNeighborX="16994" custLinFactNeighborY="76545">
        <dgm:presLayoutVars>
          <dgm:bulletEnabled val="1"/>
        </dgm:presLayoutVars>
      </dgm:prSet>
      <dgm:spPr/>
    </dgm:pt>
    <dgm:pt modelId="{7D03F376-B2B4-4CD1-B4A3-61745EDC651F}" type="pres">
      <dgm:prSet presAssocID="{31175CC5-BF74-4CEE-9E91-8FA227A11B23}" presName="item3" presStyleLbl="node1" presStyleIdx="2" presStyleCnt="3" custLinFactNeighborX="-31646" custLinFactNeighborY="23138">
        <dgm:presLayoutVars>
          <dgm:bulletEnabled val="1"/>
        </dgm:presLayoutVars>
      </dgm:prSet>
      <dgm:spPr/>
    </dgm:pt>
    <dgm:pt modelId="{80EEC084-009B-433F-8AD6-F449B9E53C7E}" type="pres">
      <dgm:prSet presAssocID="{EE1CFA8E-4F69-4FE2-A655-8DF14670AB18}" presName="funnel" presStyleLbl="trAlignAcc1" presStyleIdx="0" presStyleCnt="1" custScaleX="93544" custScaleY="95088" custLinFactNeighborX="-13913" custLinFactNeighborY="766"/>
      <dgm:spPr/>
    </dgm:pt>
  </dgm:ptLst>
  <dgm:cxnLst>
    <dgm:cxn modelId="{0028AD08-DF0A-47D2-BDC0-5D60B802F02E}" type="presOf" srcId="{10E7FBA0-301E-4A9A-BC6F-68C3B5EB3916}" destId="{C87DC5A8-2510-47F2-B1DF-22C007F950C6}" srcOrd="0" destOrd="0" presId="urn:microsoft.com/office/officeart/2005/8/layout/funnel1"/>
    <dgm:cxn modelId="{7092D21E-3590-4FA4-A0B0-7C04AC372F29}" type="presOf" srcId="{31175CC5-BF74-4CEE-9E91-8FA227A11B23}" destId="{409D5685-7C23-4D28-8032-7422AE919D39}" srcOrd="0" destOrd="0" presId="urn:microsoft.com/office/officeart/2005/8/layout/funnel1"/>
    <dgm:cxn modelId="{2794542B-47B2-4251-BF59-CFDF5BE333C0}" type="presOf" srcId="{EE1CFA8E-4F69-4FE2-A655-8DF14670AB18}" destId="{61F12C8D-32A9-405E-969B-C4ACC2938093}" srcOrd="0" destOrd="0" presId="urn:microsoft.com/office/officeart/2005/8/layout/funnel1"/>
    <dgm:cxn modelId="{CFB22D3D-C570-4147-BD5A-D34572CCCD51}" srcId="{EE1CFA8E-4F69-4FE2-A655-8DF14670AB18}" destId="{3C437D1A-A46E-46E5-9D17-563C9E66B924}" srcOrd="2" destOrd="0" parTransId="{52E2A790-CCDE-434B-962A-D42EF4B5E730}" sibTransId="{CB486786-7C70-4F08-80D7-BE5D7B5BA706}"/>
    <dgm:cxn modelId="{B37B2676-E185-4685-8E83-B0146D394345}" srcId="{EE1CFA8E-4F69-4FE2-A655-8DF14670AB18}" destId="{FBA50B27-1375-4BD7-92EE-D77D4E97A549}" srcOrd="0" destOrd="0" parTransId="{AFECCDEB-F81E-4D72-B816-4BE39D3D8F41}" sibTransId="{CFB02A04-B065-4FAE-9AC3-588FB64D8CB5}"/>
    <dgm:cxn modelId="{48B0B279-8F63-4818-8BED-422A2725EF2A}" srcId="{EE1CFA8E-4F69-4FE2-A655-8DF14670AB18}" destId="{31175CC5-BF74-4CEE-9E91-8FA227A11B23}" srcOrd="3" destOrd="0" parTransId="{88468AEC-644F-4E9A-BD07-12961BF2D9F3}" sibTransId="{953F04BA-104D-40C3-A248-B8296AD3A73E}"/>
    <dgm:cxn modelId="{6CC0467A-193C-4647-B546-455F5AA3BE33}" type="presOf" srcId="{FBA50B27-1375-4BD7-92EE-D77D4E97A549}" destId="{7D03F376-B2B4-4CD1-B4A3-61745EDC651F}" srcOrd="0" destOrd="0" presId="urn:microsoft.com/office/officeart/2005/8/layout/funnel1"/>
    <dgm:cxn modelId="{82E3D688-15E0-4840-9A47-8F5AE7845F98}" type="presOf" srcId="{3C437D1A-A46E-46E5-9D17-563C9E66B924}" destId="{95DCA42A-44AC-434B-A3B6-CD39C8063199}" srcOrd="0" destOrd="0" presId="urn:microsoft.com/office/officeart/2005/8/layout/funnel1"/>
    <dgm:cxn modelId="{A8F597DA-EEB0-437E-973E-61EB244713BE}" srcId="{EE1CFA8E-4F69-4FE2-A655-8DF14670AB18}" destId="{10E7FBA0-301E-4A9A-BC6F-68C3B5EB3916}" srcOrd="1" destOrd="0" parTransId="{07F62E65-91E4-4F5F-9584-19888EB68E36}" sibTransId="{1084612A-3584-4F87-B044-468059F9029D}"/>
    <dgm:cxn modelId="{D75CDA4D-7A74-4556-BDA6-3BEC7705621C}" type="presParOf" srcId="{61F12C8D-32A9-405E-969B-C4ACC2938093}" destId="{575B8FA4-BCC6-4295-B8FA-F85DD7C93837}" srcOrd="0" destOrd="0" presId="urn:microsoft.com/office/officeart/2005/8/layout/funnel1"/>
    <dgm:cxn modelId="{CCD3F3C0-8583-42B8-AB69-704F3D7A4BA8}" type="presParOf" srcId="{61F12C8D-32A9-405E-969B-C4ACC2938093}" destId="{16C59E10-8CF2-4A26-8DDF-2631372C1B05}" srcOrd="1" destOrd="0" presId="urn:microsoft.com/office/officeart/2005/8/layout/funnel1"/>
    <dgm:cxn modelId="{43D90D1C-44D2-4122-921C-4CB05B4132E4}" type="presParOf" srcId="{61F12C8D-32A9-405E-969B-C4ACC2938093}" destId="{409D5685-7C23-4D28-8032-7422AE919D39}" srcOrd="2" destOrd="0" presId="urn:microsoft.com/office/officeart/2005/8/layout/funnel1"/>
    <dgm:cxn modelId="{4C899F1B-10CE-44A7-9C3E-54DF6B7E9713}" type="presParOf" srcId="{61F12C8D-32A9-405E-969B-C4ACC2938093}" destId="{95DCA42A-44AC-434B-A3B6-CD39C8063199}" srcOrd="3" destOrd="0" presId="urn:microsoft.com/office/officeart/2005/8/layout/funnel1"/>
    <dgm:cxn modelId="{48033F77-7382-4FFB-B27B-5217A994C665}" type="presParOf" srcId="{61F12C8D-32A9-405E-969B-C4ACC2938093}" destId="{C87DC5A8-2510-47F2-B1DF-22C007F950C6}" srcOrd="4" destOrd="0" presId="urn:microsoft.com/office/officeart/2005/8/layout/funnel1"/>
    <dgm:cxn modelId="{D76C2D22-A11B-4825-B93D-BC478BCDC75F}" type="presParOf" srcId="{61F12C8D-32A9-405E-969B-C4ACC2938093}" destId="{7D03F376-B2B4-4CD1-B4A3-61745EDC651F}" srcOrd="5" destOrd="0" presId="urn:microsoft.com/office/officeart/2005/8/layout/funnel1"/>
    <dgm:cxn modelId="{288BBDAF-DD13-48BD-B4C7-7B0BD4E36F8E}" type="presParOf" srcId="{61F12C8D-32A9-405E-969B-C4ACC2938093}" destId="{80EEC084-009B-433F-8AD6-F449B9E53C7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0DCAB-C950-4BA0-AE91-25A09B6D5BD7}" type="doc">
      <dgm:prSet loTypeId="urn:microsoft.com/office/officeart/2008/layout/CaptionedPictures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D5FCBED-295B-47D5-920E-935126A33E1A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ตัดแต่ง</a:t>
          </a:r>
        </a:p>
      </dgm:t>
    </dgm:pt>
    <dgm:pt modelId="{B8479D4F-A31A-43C7-BBDC-FD667922858D}" type="parTrans" cxnId="{CD2CFE2C-71DC-4220-8276-E109C3FC4966}">
      <dgm:prSet/>
      <dgm:spPr/>
      <dgm:t>
        <a:bodyPr/>
        <a:lstStyle/>
        <a:p>
          <a:endParaRPr lang="th-TH"/>
        </a:p>
      </dgm:t>
    </dgm:pt>
    <dgm:pt modelId="{EB293D0B-3A09-4409-9E66-4A900703CF11}" type="sibTrans" cxnId="{CD2CFE2C-71DC-4220-8276-E109C3FC4966}">
      <dgm:prSet/>
      <dgm:spPr/>
      <dgm:t>
        <a:bodyPr/>
        <a:lstStyle/>
        <a:p>
          <a:endParaRPr lang="th-TH"/>
        </a:p>
      </dgm:t>
    </dgm:pt>
    <dgm:pt modelId="{6E6CD40C-7E3D-4C62-8C3A-2696B17CC16D}">
      <dgm:prSet phldrT="[ข้อความ]" custT="1"/>
      <dgm:spPr/>
      <dgm:t>
        <a:bodyPr/>
        <a:lstStyle/>
        <a:p>
          <a:r>
            <a:rPr lang="th-TH" sz="2800">
              <a:latin typeface="TH SarabunPSK" panose="020B0500040200020003" pitchFamily="34" charset="-34"/>
              <a:cs typeface="TH SarabunPSK" panose="020B0500040200020003" pitchFamily="34" charset="-34"/>
            </a:rPr>
            <a:t>เพิ่มเติม</a:t>
          </a:r>
          <a:r>
            <a:rPr lang="en-US" sz="2800" b="0" i="0">
              <a:latin typeface="TH SarabunPSK" panose="020B0500040200020003" pitchFamily="34" charset="-34"/>
              <a:cs typeface="TH SarabunPSK" panose="020B0500040200020003" pitchFamily="34" charset="-34"/>
            </a:rPr>
            <a:t>Effect 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BF1D797-8C9A-4C50-BD95-F2C7DD99089D}" type="parTrans" cxnId="{95FAF1EE-1FB6-4573-B099-F04FABE6E337}">
      <dgm:prSet/>
      <dgm:spPr/>
      <dgm:t>
        <a:bodyPr/>
        <a:lstStyle/>
        <a:p>
          <a:endParaRPr lang="th-TH"/>
        </a:p>
      </dgm:t>
    </dgm:pt>
    <dgm:pt modelId="{11EEA0BD-F1A4-4606-8E99-A8B55A35D95D}" type="sibTrans" cxnId="{95FAF1EE-1FB6-4573-B099-F04FABE6E337}">
      <dgm:prSet/>
      <dgm:spPr/>
      <dgm:t>
        <a:bodyPr/>
        <a:lstStyle/>
        <a:p>
          <a:endParaRPr lang="th-TH"/>
        </a:p>
      </dgm:t>
    </dgm:pt>
    <dgm:pt modelId="{78617B21-984C-4192-82CE-A7AAFF727037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เปลี่ยนแปลง</a:t>
          </a:r>
        </a:p>
      </dgm:t>
    </dgm:pt>
    <dgm:pt modelId="{FFB35DBA-1CB4-4FF3-9447-079CB3559148}" type="parTrans" cxnId="{220DBC85-BADF-46A2-A60F-3CB91E4AE430}">
      <dgm:prSet/>
      <dgm:spPr/>
      <dgm:t>
        <a:bodyPr/>
        <a:lstStyle/>
        <a:p>
          <a:endParaRPr lang="th-TH"/>
        </a:p>
      </dgm:t>
    </dgm:pt>
    <dgm:pt modelId="{12B6C634-1DB5-4D53-825A-29973542AAC5}" type="sibTrans" cxnId="{220DBC85-BADF-46A2-A60F-3CB91E4AE430}">
      <dgm:prSet/>
      <dgm:spPr/>
      <dgm:t>
        <a:bodyPr/>
        <a:lstStyle/>
        <a:p>
          <a:endParaRPr lang="th-TH"/>
        </a:p>
      </dgm:t>
    </dgm:pt>
    <dgm:pt modelId="{80F58CC2-BD46-434D-B7C1-94E4225F992E}" type="pres">
      <dgm:prSet presAssocID="{2630DCAB-C950-4BA0-AE91-25A09B6D5BD7}" presName="Name0" presStyleCnt="0">
        <dgm:presLayoutVars>
          <dgm:chMax/>
          <dgm:chPref/>
          <dgm:dir/>
        </dgm:presLayoutVars>
      </dgm:prSet>
      <dgm:spPr/>
    </dgm:pt>
    <dgm:pt modelId="{A6A611A2-4684-4760-BCF4-0020F8BDCB2F}" type="pres">
      <dgm:prSet presAssocID="{AD5FCBED-295B-47D5-920E-935126A33E1A}" presName="composite" presStyleCnt="0">
        <dgm:presLayoutVars>
          <dgm:chMax val="1"/>
          <dgm:chPref val="1"/>
        </dgm:presLayoutVars>
      </dgm:prSet>
      <dgm:spPr/>
    </dgm:pt>
    <dgm:pt modelId="{F47FC164-5AE5-4A93-988E-11D8E00583D3}" type="pres">
      <dgm:prSet presAssocID="{AD5FCBED-295B-47D5-920E-935126A33E1A}" presName="Accent" presStyleLbl="trAlignAcc1" presStyleIdx="0" presStyleCnt="3">
        <dgm:presLayoutVars>
          <dgm:chMax val="0"/>
          <dgm:chPref val="0"/>
        </dgm:presLayoutVars>
      </dgm:prSet>
      <dgm:spPr/>
    </dgm:pt>
    <dgm:pt modelId="{56DF2082-F9DD-4ADC-AE16-86098DDB3827}" type="pres">
      <dgm:prSet presAssocID="{AD5FCBED-295B-47D5-920E-935126A33E1A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8CE3359D-79A6-4276-9060-3B0B40C9BC8F}" type="pres">
      <dgm:prSet presAssocID="{AD5FCBED-295B-47D5-920E-935126A33E1A}" presName="ChildComposite" presStyleCnt="0"/>
      <dgm:spPr/>
    </dgm:pt>
    <dgm:pt modelId="{96FC6ED9-124B-4410-A9CB-D1FDAC883FAD}" type="pres">
      <dgm:prSet presAssocID="{AD5FCBED-295B-47D5-920E-935126A33E1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B50AE74-B10D-4A57-9D0C-0E87E3BE1DE4}" type="pres">
      <dgm:prSet presAssocID="{AD5FCBED-295B-47D5-920E-935126A33E1A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2395E93E-C8C5-4BF6-A243-41F10EC88B8B}" type="pres">
      <dgm:prSet presAssocID="{EB293D0B-3A09-4409-9E66-4A900703CF11}" presName="sibTrans" presStyleCnt="0"/>
      <dgm:spPr/>
    </dgm:pt>
    <dgm:pt modelId="{A8F10CFA-405D-4AFA-B341-D57AD632F71A}" type="pres">
      <dgm:prSet presAssocID="{6E6CD40C-7E3D-4C62-8C3A-2696B17CC16D}" presName="composite" presStyleCnt="0">
        <dgm:presLayoutVars>
          <dgm:chMax val="1"/>
          <dgm:chPref val="1"/>
        </dgm:presLayoutVars>
      </dgm:prSet>
      <dgm:spPr/>
    </dgm:pt>
    <dgm:pt modelId="{60B1F9E1-9FA9-4D83-B029-1D6B58F40A32}" type="pres">
      <dgm:prSet presAssocID="{6E6CD40C-7E3D-4C62-8C3A-2696B17CC16D}" presName="Accent" presStyleLbl="trAlignAcc1" presStyleIdx="1" presStyleCnt="3">
        <dgm:presLayoutVars>
          <dgm:chMax val="0"/>
          <dgm:chPref val="0"/>
        </dgm:presLayoutVars>
      </dgm:prSet>
      <dgm:spPr/>
    </dgm:pt>
    <dgm:pt modelId="{174F60D3-5EFE-4FB7-9A66-FFF48AC19F2D}" type="pres">
      <dgm:prSet presAssocID="{6E6CD40C-7E3D-4C62-8C3A-2696B17CC16D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AD8545-B527-4111-B557-DB5934E9D990}" type="pres">
      <dgm:prSet presAssocID="{6E6CD40C-7E3D-4C62-8C3A-2696B17CC16D}" presName="ChildComposite" presStyleCnt="0"/>
      <dgm:spPr/>
    </dgm:pt>
    <dgm:pt modelId="{B0C8BBF8-80C0-4BE6-97B8-DC204B4D51D4}" type="pres">
      <dgm:prSet presAssocID="{6E6CD40C-7E3D-4C62-8C3A-2696B17CC16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B9F496F-FA9A-45F9-9B01-8E2161FCD00E}" type="pres">
      <dgm:prSet presAssocID="{6E6CD40C-7E3D-4C62-8C3A-2696B17CC16D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4A1EAE0E-842E-4DD6-8D33-3C5AACA3FD75}" type="pres">
      <dgm:prSet presAssocID="{11EEA0BD-F1A4-4606-8E99-A8B55A35D95D}" presName="sibTrans" presStyleCnt="0"/>
      <dgm:spPr/>
    </dgm:pt>
    <dgm:pt modelId="{3737E397-8EDF-45F3-82E5-7509E51BC74C}" type="pres">
      <dgm:prSet presAssocID="{78617B21-984C-4192-82CE-A7AAFF727037}" presName="composite" presStyleCnt="0">
        <dgm:presLayoutVars>
          <dgm:chMax val="1"/>
          <dgm:chPref val="1"/>
        </dgm:presLayoutVars>
      </dgm:prSet>
      <dgm:spPr/>
    </dgm:pt>
    <dgm:pt modelId="{DA44DF77-7298-4BD1-AF8C-168955CCD157}" type="pres">
      <dgm:prSet presAssocID="{78617B21-984C-4192-82CE-A7AAFF727037}" presName="Accent" presStyleLbl="trAlignAcc1" presStyleIdx="2" presStyleCnt="3">
        <dgm:presLayoutVars>
          <dgm:chMax val="0"/>
          <dgm:chPref val="0"/>
        </dgm:presLayoutVars>
      </dgm:prSet>
      <dgm:spPr/>
    </dgm:pt>
    <dgm:pt modelId="{54BED77D-3576-421E-A568-4F19CAD0FF4C}" type="pres">
      <dgm:prSet presAssocID="{78617B21-984C-4192-82CE-A7AAFF727037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58159D3-36F2-4DB8-835F-DD9AF47B9AB9}" type="pres">
      <dgm:prSet presAssocID="{78617B21-984C-4192-82CE-A7AAFF727037}" presName="ChildComposite" presStyleCnt="0"/>
      <dgm:spPr/>
    </dgm:pt>
    <dgm:pt modelId="{AFA4CA77-D637-4ABC-95BB-DDDD7CF3A769}" type="pres">
      <dgm:prSet presAssocID="{78617B21-984C-4192-82CE-A7AAFF72703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754E2CF-8740-4E0F-8EC9-5E588AEC89CA}" type="pres">
      <dgm:prSet presAssocID="{78617B21-984C-4192-82CE-A7AAFF727037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CD2CFE2C-71DC-4220-8276-E109C3FC4966}" srcId="{2630DCAB-C950-4BA0-AE91-25A09B6D5BD7}" destId="{AD5FCBED-295B-47D5-920E-935126A33E1A}" srcOrd="0" destOrd="0" parTransId="{B8479D4F-A31A-43C7-BBDC-FD667922858D}" sibTransId="{EB293D0B-3A09-4409-9E66-4A900703CF11}"/>
    <dgm:cxn modelId="{F073B453-60E8-45E6-BA39-13D07C829BCE}" type="presOf" srcId="{78617B21-984C-4192-82CE-A7AAFF727037}" destId="{D754E2CF-8740-4E0F-8EC9-5E588AEC89CA}" srcOrd="0" destOrd="0" presId="urn:microsoft.com/office/officeart/2008/layout/CaptionedPictures"/>
    <dgm:cxn modelId="{220DBC85-BADF-46A2-A60F-3CB91E4AE430}" srcId="{2630DCAB-C950-4BA0-AE91-25A09B6D5BD7}" destId="{78617B21-984C-4192-82CE-A7AAFF727037}" srcOrd="2" destOrd="0" parTransId="{FFB35DBA-1CB4-4FF3-9447-079CB3559148}" sibTransId="{12B6C634-1DB5-4D53-825A-29973542AAC5}"/>
    <dgm:cxn modelId="{D067B986-0F78-4316-A2FD-AE27FF4DB992}" type="presOf" srcId="{AD5FCBED-295B-47D5-920E-935126A33E1A}" destId="{BB50AE74-B10D-4A57-9D0C-0E87E3BE1DE4}" srcOrd="0" destOrd="0" presId="urn:microsoft.com/office/officeart/2008/layout/CaptionedPictures"/>
    <dgm:cxn modelId="{9DA59DBC-D3C7-4276-90CC-E274A39B4F3F}" type="presOf" srcId="{6E6CD40C-7E3D-4C62-8C3A-2696B17CC16D}" destId="{7B9F496F-FA9A-45F9-9B01-8E2161FCD00E}" srcOrd="0" destOrd="0" presId="urn:microsoft.com/office/officeart/2008/layout/CaptionedPictures"/>
    <dgm:cxn modelId="{987117CB-B9DA-44DC-81EF-7A7CBBBD3949}" type="presOf" srcId="{2630DCAB-C950-4BA0-AE91-25A09B6D5BD7}" destId="{80F58CC2-BD46-434D-B7C1-94E4225F992E}" srcOrd="0" destOrd="0" presId="urn:microsoft.com/office/officeart/2008/layout/CaptionedPictures"/>
    <dgm:cxn modelId="{95FAF1EE-1FB6-4573-B099-F04FABE6E337}" srcId="{2630DCAB-C950-4BA0-AE91-25A09B6D5BD7}" destId="{6E6CD40C-7E3D-4C62-8C3A-2696B17CC16D}" srcOrd="1" destOrd="0" parTransId="{4BF1D797-8C9A-4C50-BD95-F2C7DD99089D}" sibTransId="{11EEA0BD-F1A4-4606-8E99-A8B55A35D95D}"/>
    <dgm:cxn modelId="{ABC85A3D-E339-4297-959C-70B3E8AF679D}" type="presParOf" srcId="{80F58CC2-BD46-434D-B7C1-94E4225F992E}" destId="{A6A611A2-4684-4760-BCF4-0020F8BDCB2F}" srcOrd="0" destOrd="0" presId="urn:microsoft.com/office/officeart/2008/layout/CaptionedPictures"/>
    <dgm:cxn modelId="{7C8532DB-8FBD-4E61-A6E1-4E8F1CDA7348}" type="presParOf" srcId="{A6A611A2-4684-4760-BCF4-0020F8BDCB2F}" destId="{F47FC164-5AE5-4A93-988E-11D8E00583D3}" srcOrd="0" destOrd="0" presId="urn:microsoft.com/office/officeart/2008/layout/CaptionedPictures"/>
    <dgm:cxn modelId="{CFD34313-6ADF-4056-886F-BECFB3F83141}" type="presParOf" srcId="{A6A611A2-4684-4760-BCF4-0020F8BDCB2F}" destId="{56DF2082-F9DD-4ADC-AE16-86098DDB3827}" srcOrd="1" destOrd="0" presId="urn:microsoft.com/office/officeart/2008/layout/CaptionedPictures"/>
    <dgm:cxn modelId="{9B502CA9-390B-44B4-94E9-2515A64EE85C}" type="presParOf" srcId="{A6A611A2-4684-4760-BCF4-0020F8BDCB2F}" destId="{8CE3359D-79A6-4276-9060-3B0B40C9BC8F}" srcOrd="2" destOrd="0" presId="urn:microsoft.com/office/officeart/2008/layout/CaptionedPictures"/>
    <dgm:cxn modelId="{028891D8-3284-45CB-9257-2B9686C7F2B8}" type="presParOf" srcId="{8CE3359D-79A6-4276-9060-3B0B40C9BC8F}" destId="{96FC6ED9-124B-4410-A9CB-D1FDAC883FAD}" srcOrd="0" destOrd="0" presId="urn:microsoft.com/office/officeart/2008/layout/CaptionedPictures"/>
    <dgm:cxn modelId="{78363AA8-586E-456C-A428-CCA310CE50E5}" type="presParOf" srcId="{8CE3359D-79A6-4276-9060-3B0B40C9BC8F}" destId="{BB50AE74-B10D-4A57-9D0C-0E87E3BE1DE4}" srcOrd="1" destOrd="0" presId="urn:microsoft.com/office/officeart/2008/layout/CaptionedPictures"/>
    <dgm:cxn modelId="{89C125A8-B20E-4836-B4C9-77998162DA22}" type="presParOf" srcId="{80F58CC2-BD46-434D-B7C1-94E4225F992E}" destId="{2395E93E-C8C5-4BF6-A243-41F10EC88B8B}" srcOrd="1" destOrd="0" presId="urn:microsoft.com/office/officeart/2008/layout/CaptionedPictures"/>
    <dgm:cxn modelId="{F9ADEF87-DDF7-429B-BE39-D0BA356FFDB3}" type="presParOf" srcId="{80F58CC2-BD46-434D-B7C1-94E4225F992E}" destId="{A8F10CFA-405D-4AFA-B341-D57AD632F71A}" srcOrd="2" destOrd="0" presId="urn:microsoft.com/office/officeart/2008/layout/CaptionedPictures"/>
    <dgm:cxn modelId="{8461C48C-B300-43BD-8148-C634C7D94C58}" type="presParOf" srcId="{A8F10CFA-405D-4AFA-B341-D57AD632F71A}" destId="{60B1F9E1-9FA9-4D83-B029-1D6B58F40A32}" srcOrd="0" destOrd="0" presId="urn:microsoft.com/office/officeart/2008/layout/CaptionedPictures"/>
    <dgm:cxn modelId="{BFFD94F2-7D72-4A4F-B64A-8F49FF6EFED9}" type="presParOf" srcId="{A8F10CFA-405D-4AFA-B341-D57AD632F71A}" destId="{174F60D3-5EFE-4FB7-9A66-FFF48AC19F2D}" srcOrd="1" destOrd="0" presId="urn:microsoft.com/office/officeart/2008/layout/CaptionedPictures"/>
    <dgm:cxn modelId="{B74B8395-5968-40F8-B1B7-8E6FBFE833F9}" type="presParOf" srcId="{A8F10CFA-405D-4AFA-B341-D57AD632F71A}" destId="{84AD8545-B527-4111-B557-DB5934E9D990}" srcOrd="2" destOrd="0" presId="urn:microsoft.com/office/officeart/2008/layout/CaptionedPictures"/>
    <dgm:cxn modelId="{FC7CBA3A-F4E9-4ADE-B7CE-36272B52F275}" type="presParOf" srcId="{84AD8545-B527-4111-B557-DB5934E9D990}" destId="{B0C8BBF8-80C0-4BE6-97B8-DC204B4D51D4}" srcOrd="0" destOrd="0" presId="urn:microsoft.com/office/officeart/2008/layout/CaptionedPictures"/>
    <dgm:cxn modelId="{ED032C66-D8DD-4457-BB22-50B813F1C903}" type="presParOf" srcId="{84AD8545-B527-4111-B557-DB5934E9D990}" destId="{7B9F496F-FA9A-45F9-9B01-8E2161FCD00E}" srcOrd="1" destOrd="0" presId="urn:microsoft.com/office/officeart/2008/layout/CaptionedPictures"/>
    <dgm:cxn modelId="{E3E17102-93E1-4476-8BBC-3FF9FAAFC857}" type="presParOf" srcId="{80F58CC2-BD46-434D-B7C1-94E4225F992E}" destId="{4A1EAE0E-842E-4DD6-8D33-3C5AACA3FD75}" srcOrd="3" destOrd="0" presId="urn:microsoft.com/office/officeart/2008/layout/CaptionedPictures"/>
    <dgm:cxn modelId="{40B1E290-BFC3-48AC-9F0C-2A9AB5495EC6}" type="presParOf" srcId="{80F58CC2-BD46-434D-B7C1-94E4225F992E}" destId="{3737E397-8EDF-45F3-82E5-7509E51BC74C}" srcOrd="4" destOrd="0" presId="urn:microsoft.com/office/officeart/2008/layout/CaptionedPictures"/>
    <dgm:cxn modelId="{5AB745F3-5213-4582-8CA6-2FCBBD3719D5}" type="presParOf" srcId="{3737E397-8EDF-45F3-82E5-7509E51BC74C}" destId="{DA44DF77-7298-4BD1-AF8C-168955CCD157}" srcOrd="0" destOrd="0" presId="urn:microsoft.com/office/officeart/2008/layout/CaptionedPictures"/>
    <dgm:cxn modelId="{24D6E5DB-13D7-4946-A108-5D761500D08B}" type="presParOf" srcId="{3737E397-8EDF-45F3-82E5-7509E51BC74C}" destId="{54BED77D-3576-421E-A568-4F19CAD0FF4C}" srcOrd="1" destOrd="0" presId="urn:microsoft.com/office/officeart/2008/layout/CaptionedPictures"/>
    <dgm:cxn modelId="{0640E210-366A-4D1E-9053-EE391FE2A769}" type="presParOf" srcId="{3737E397-8EDF-45F3-82E5-7509E51BC74C}" destId="{358159D3-36F2-4DB8-835F-DD9AF47B9AB9}" srcOrd="2" destOrd="0" presId="urn:microsoft.com/office/officeart/2008/layout/CaptionedPictures"/>
    <dgm:cxn modelId="{AB5CAA41-3239-4B9C-A20B-B346F1CC8F13}" type="presParOf" srcId="{358159D3-36F2-4DB8-835F-DD9AF47B9AB9}" destId="{AFA4CA77-D637-4ABC-95BB-DDDD7CF3A769}" srcOrd="0" destOrd="0" presId="urn:microsoft.com/office/officeart/2008/layout/CaptionedPictures"/>
    <dgm:cxn modelId="{084B92DB-BD0D-4725-9D21-E948B90284AB}" type="presParOf" srcId="{358159D3-36F2-4DB8-835F-DD9AF47B9AB9}" destId="{D754E2CF-8740-4E0F-8EC9-5E588AEC89C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8AE738-A158-458F-B5E0-023BA5A26814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th-TH"/>
        </a:p>
      </dgm:t>
    </dgm:pt>
    <dgm:pt modelId="{D1D453FE-C052-484E-9344-FA84BC5D5FA4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เขียนเว็บไซต์ด้วยภาษา 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HTML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B740DD-8095-4A3A-BEA6-135496DC6C4D}" type="parTrans" cxnId="{686CB556-F86F-4A6F-9655-F85055EB8B7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79CB84-9167-4006-93B4-F47A957FA710}" type="sibTrans" cxnId="{686CB556-F86F-4A6F-9655-F85055EB8B7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672893-E534-4C20-9884-D5073F237637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สร้างเว็บไซต์แบบมัลติมีเดีย</a:t>
          </a:r>
        </a:p>
      </dgm:t>
    </dgm:pt>
    <dgm:pt modelId="{4CF6BBD7-FADC-447F-8E5A-5D368CE35CEF}" type="parTrans" cxnId="{F2D80557-6BC8-4865-8960-D79B8070AEF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C63115-1343-405A-B633-3A251B97B862}" type="sibTrans" cxnId="{F2D80557-6BC8-4865-8960-D79B8070AEF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93E158-E3C1-4EC9-9CF0-52074789C77E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มีเครื่องมือหลากหลาย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974B70-CCE0-43C8-A041-EBCE5DF18103}" type="parTrans" cxnId="{6DDAF961-E272-4A3B-81A4-D94EAD85C492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42D273-2F2D-4969-9705-5A6154662DFA}" type="sibTrans" cxnId="{6DDAF961-E272-4A3B-81A4-D94EAD85C492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C518B-BF78-4D85-898E-9D322C13C1EB}" type="pres">
      <dgm:prSet presAssocID="{758AE738-A158-458F-B5E0-023BA5A26814}" presName="Name0" presStyleCnt="0">
        <dgm:presLayoutVars>
          <dgm:chMax val="7"/>
          <dgm:chPref val="7"/>
          <dgm:dir/>
        </dgm:presLayoutVars>
      </dgm:prSet>
      <dgm:spPr/>
    </dgm:pt>
    <dgm:pt modelId="{ED10FBCF-42BF-4388-BC48-014BEDEDCB0A}" type="pres">
      <dgm:prSet presAssocID="{758AE738-A158-458F-B5E0-023BA5A26814}" presName="Name1" presStyleCnt="0"/>
      <dgm:spPr/>
    </dgm:pt>
    <dgm:pt modelId="{8B29E7C6-D3A7-41F1-BF92-A8157FFBF3B6}" type="pres">
      <dgm:prSet presAssocID="{758AE738-A158-458F-B5E0-023BA5A26814}" presName="cycle" presStyleCnt="0"/>
      <dgm:spPr/>
    </dgm:pt>
    <dgm:pt modelId="{2F338BDF-6924-486D-AEC2-1FDAEE1653EC}" type="pres">
      <dgm:prSet presAssocID="{758AE738-A158-458F-B5E0-023BA5A26814}" presName="srcNode" presStyleLbl="node1" presStyleIdx="0" presStyleCnt="3"/>
      <dgm:spPr/>
    </dgm:pt>
    <dgm:pt modelId="{C5C7E8F8-3C78-4241-9BA1-D2F2BE86C44A}" type="pres">
      <dgm:prSet presAssocID="{758AE738-A158-458F-B5E0-023BA5A26814}" presName="conn" presStyleLbl="parChTrans1D2" presStyleIdx="0" presStyleCnt="1"/>
      <dgm:spPr/>
    </dgm:pt>
    <dgm:pt modelId="{9B6D937B-2DFC-4BFB-AC2E-F3E5A26D7986}" type="pres">
      <dgm:prSet presAssocID="{758AE738-A158-458F-B5E0-023BA5A26814}" presName="extraNode" presStyleLbl="node1" presStyleIdx="0" presStyleCnt="3"/>
      <dgm:spPr/>
    </dgm:pt>
    <dgm:pt modelId="{C1C5BE9D-973C-4AF6-8183-36B354C3E9C1}" type="pres">
      <dgm:prSet presAssocID="{758AE738-A158-458F-B5E0-023BA5A26814}" presName="dstNode" presStyleLbl="node1" presStyleIdx="0" presStyleCnt="3"/>
      <dgm:spPr/>
    </dgm:pt>
    <dgm:pt modelId="{0E762DA1-FD70-4677-BAF3-AA3E9692311F}" type="pres">
      <dgm:prSet presAssocID="{D1D453FE-C052-484E-9344-FA84BC5D5FA4}" presName="text_1" presStyleLbl="node1" presStyleIdx="0" presStyleCnt="3">
        <dgm:presLayoutVars>
          <dgm:bulletEnabled val="1"/>
        </dgm:presLayoutVars>
      </dgm:prSet>
      <dgm:spPr/>
    </dgm:pt>
    <dgm:pt modelId="{1318F4BE-6010-4803-9272-BF2860576780}" type="pres">
      <dgm:prSet presAssocID="{D1D453FE-C052-484E-9344-FA84BC5D5FA4}" presName="accent_1" presStyleCnt="0"/>
      <dgm:spPr/>
    </dgm:pt>
    <dgm:pt modelId="{D131EC7E-45C1-4E3B-A4A8-E2B62A3B9932}" type="pres">
      <dgm:prSet presAssocID="{D1D453FE-C052-484E-9344-FA84BC5D5FA4}" presName="accentRepeatNode" presStyleLbl="solidFgAcc1" presStyleIdx="0" presStyleCnt="3"/>
      <dgm:spPr/>
    </dgm:pt>
    <dgm:pt modelId="{73587E8B-7737-4F92-8FB1-B34CE11769D5}" type="pres">
      <dgm:prSet presAssocID="{8C672893-E534-4C20-9884-D5073F237637}" presName="text_2" presStyleLbl="node1" presStyleIdx="1" presStyleCnt="3">
        <dgm:presLayoutVars>
          <dgm:bulletEnabled val="1"/>
        </dgm:presLayoutVars>
      </dgm:prSet>
      <dgm:spPr/>
    </dgm:pt>
    <dgm:pt modelId="{F370039C-A83C-49A7-BF94-CB8C5F21CDD7}" type="pres">
      <dgm:prSet presAssocID="{8C672893-E534-4C20-9884-D5073F237637}" presName="accent_2" presStyleCnt="0"/>
      <dgm:spPr/>
    </dgm:pt>
    <dgm:pt modelId="{B8CEF4D3-137A-4D20-B019-0A1B67C0D597}" type="pres">
      <dgm:prSet presAssocID="{8C672893-E534-4C20-9884-D5073F237637}" presName="accentRepeatNode" presStyleLbl="solidFgAcc1" presStyleIdx="1" presStyleCnt="3"/>
      <dgm:spPr/>
    </dgm:pt>
    <dgm:pt modelId="{62991D07-66C7-4223-85F1-08C8306A8979}" type="pres">
      <dgm:prSet presAssocID="{4893E158-E3C1-4EC9-9CF0-52074789C77E}" presName="text_3" presStyleLbl="node1" presStyleIdx="2" presStyleCnt="3">
        <dgm:presLayoutVars>
          <dgm:bulletEnabled val="1"/>
        </dgm:presLayoutVars>
      </dgm:prSet>
      <dgm:spPr/>
    </dgm:pt>
    <dgm:pt modelId="{E1FD065E-0751-4563-A5BA-9578662B29AB}" type="pres">
      <dgm:prSet presAssocID="{4893E158-E3C1-4EC9-9CF0-52074789C77E}" presName="accent_3" presStyleCnt="0"/>
      <dgm:spPr/>
    </dgm:pt>
    <dgm:pt modelId="{94D9891E-F3A8-479A-B7B0-2A060AC5DF70}" type="pres">
      <dgm:prSet presAssocID="{4893E158-E3C1-4EC9-9CF0-52074789C77E}" presName="accentRepeatNode" presStyleLbl="solidFgAcc1" presStyleIdx="2" presStyleCnt="3"/>
      <dgm:spPr/>
    </dgm:pt>
  </dgm:ptLst>
  <dgm:cxnLst>
    <dgm:cxn modelId="{38FEEA5E-9477-4891-B9D5-38248FE150EE}" type="presOf" srcId="{8C672893-E534-4C20-9884-D5073F237637}" destId="{73587E8B-7737-4F92-8FB1-B34CE11769D5}" srcOrd="0" destOrd="0" presId="urn:microsoft.com/office/officeart/2008/layout/VerticalCurvedList"/>
    <dgm:cxn modelId="{6DDAF961-E272-4A3B-81A4-D94EAD85C492}" srcId="{758AE738-A158-458F-B5E0-023BA5A26814}" destId="{4893E158-E3C1-4EC9-9CF0-52074789C77E}" srcOrd="2" destOrd="0" parTransId="{21974B70-CCE0-43C8-A041-EBCE5DF18103}" sibTransId="{7E42D273-2F2D-4969-9705-5A6154662DFA}"/>
    <dgm:cxn modelId="{0BA86D48-CE04-4260-99FD-635406D5B2AD}" type="presOf" srcId="{B279CB84-9167-4006-93B4-F47A957FA710}" destId="{C5C7E8F8-3C78-4241-9BA1-D2F2BE86C44A}" srcOrd="0" destOrd="0" presId="urn:microsoft.com/office/officeart/2008/layout/VerticalCurvedList"/>
    <dgm:cxn modelId="{AB5AA951-FFA0-484E-B377-5D855D651F1B}" type="presOf" srcId="{4893E158-E3C1-4EC9-9CF0-52074789C77E}" destId="{62991D07-66C7-4223-85F1-08C8306A8979}" srcOrd="0" destOrd="0" presId="urn:microsoft.com/office/officeart/2008/layout/VerticalCurvedList"/>
    <dgm:cxn modelId="{686CB556-F86F-4A6F-9655-F85055EB8B71}" srcId="{758AE738-A158-458F-B5E0-023BA5A26814}" destId="{D1D453FE-C052-484E-9344-FA84BC5D5FA4}" srcOrd="0" destOrd="0" parTransId="{7DB740DD-8095-4A3A-BEA6-135496DC6C4D}" sibTransId="{B279CB84-9167-4006-93B4-F47A957FA710}"/>
    <dgm:cxn modelId="{F2D80557-6BC8-4865-8960-D79B8070AEF8}" srcId="{758AE738-A158-458F-B5E0-023BA5A26814}" destId="{8C672893-E534-4C20-9884-D5073F237637}" srcOrd="1" destOrd="0" parTransId="{4CF6BBD7-FADC-447F-8E5A-5D368CE35CEF}" sibTransId="{26C63115-1343-405A-B633-3A251B97B862}"/>
    <dgm:cxn modelId="{FF79E2CA-BE89-49A1-B3B9-3445BB40661F}" type="presOf" srcId="{D1D453FE-C052-484E-9344-FA84BC5D5FA4}" destId="{0E762DA1-FD70-4677-BAF3-AA3E9692311F}" srcOrd="0" destOrd="0" presId="urn:microsoft.com/office/officeart/2008/layout/VerticalCurvedList"/>
    <dgm:cxn modelId="{054FCFDB-3C18-4BB2-9EC1-DD5A9FF4F313}" type="presOf" srcId="{758AE738-A158-458F-B5E0-023BA5A26814}" destId="{CF9C518B-BF78-4D85-898E-9D322C13C1EB}" srcOrd="0" destOrd="0" presId="urn:microsoft.com/office/officeart/2008/layout/VerticalCurvedList"/>
    <dgm:cxn modelId="{17D95BFD-43C9-41E5-9E3B-9A1298D1DFB7}" type="presParOf" srcId="{CF9C518B-BF78-4D85-898E-9D322C13C1EB}" destId="{ED10FBCF-42BF-4388-BC48-014BEDEDCB0A}" srcOrd="0" destOrd="0" presId="urn:microsoft.com/office/officeart/2008/layout/VerticalCurvedList"/>
    <dgm:cxn modelId="{C4D4F5F4-3485-4361-B3D7-56CB3F3E6587}" type="presParOf" srcId="{ED10FBCF-42BF-4388-BC48-014BEDEDCB0A}" destId="{8B29E7C6-D3A7-41F1-BF92-A8157FFBF3B6}" srcOrd="0" destOrd="0" presId="urn:microsoft.com/office/officeart/2008/layout/VerticalCurvedList"/>
    <dgm:cxn modelId="{2F9AD204-A797-4A6A-8246-60F57617F256}" type="presParOf" srcId="{8B29E7C6-D3A7-41F1-BF92-A8157FFBF3B6}" destId="{2F338BDF-6924-486D-AEC2-1FDAEE1653EC}" srcOrd="0" destOrd="0" presId="urn:microsoft.com/office/officeart/2008/layout/VerticalCurvedList"/>
    <dgm:cxn modelId="{E7622FBA-3F9C-4E60-B735-C5BEADBD127B}" type="presParOf" srcId="{8B29E7C6-D3A7-41F1-BF92-A8157FFBF3B6}" destId="{C5C7E8F8-3C78-4241-9BA1-D2F2BE86C44A}" srcOrd="1" destOrd="0" presId="urn:microsoft.com/office/officeart/2008/layout/VerticalCurvedList"/>
    <dgm:cxn modelId="{0B271904-0E22-492C-BD9D-94131ED28BE8}" type="presParOf" srcId="{8B29E7C6-D3A7-41F1-BF92-A8157FFBF3B6}" destId="{9B6D937B-2DFC-4BFB-AC2E-F3E5A26D7986}" srcOrd="2" destOrd="0" presId="urn:microsoft.com/office/officeart/2008/layout/VerticalCurvedList"/>
    <dgm:cxn modelId="{34A0D3BB-E034-4E7B-B81B-3DB4E4FB772D}" type="presParOf" srcId="{8B29E7C6-D3A7-41F1-BF92-A8157FFBF3B6}" destId="{C1C5BE9D-973C-4AF6-8183-36B354C3E9C1}" srcOrd="3" destOrd="0" presId="urn:microsoft.com/office/officeart/2008/layout/VerticalCurvedList"/>
    <dgm:cxn modelId="{C6C905E7-5F99-4F8E-BE9A-210490749D8A}" type="presParOf" srcId="{ED10FBCF-42BF-4388-BC48-014BEDEDCB0A}" destId="{0E762DA1-FD70-4677-BAF3-AA3E9692311F}" srcOrd="1" destOrd="0" presId="urn:microsoft.com/office/officeart/2008/layout/VerticalCurvedList"/>
    <dgm:cxn modelId="{899CF996-5AF4-4C11-9A72-5402D101DAB7}" type="presParOf" srcId="{ED10FBCF-42BF-4388-BC48-014BEDEDCB0A}" destId="{1318F4BE-6010-4803-9272-BF2860576780}" srcOrd="2" destOrd="0" presId="urn:microsoft.com/office/officeart/2008/layout/VerticalCurvedList"/>
    <dgm:cxn modelId="{2BD8CE2A-3870-4453-AA79-946ACE9C5ED9}" type="presParOf" srcId="{1318F4BE-6010-4803-9272-BF2860576780}" destId="{D131EC7E-45C1-4E3B-A4A8-E2B62A3B9932}" srcOrd="0" destOrd="0" presId="urn:microsoft.com/office/officeart/2008/layout/VerticalCurvedList"/>
    <dgm:cxn modelId="{78A8F790-7C6B-47FD-8FAA-9CB06B3C4753}" type="presParOf" srcId="{ED10FBCF-42BF-4388-BC48-014BEDEDCB0A}" destId="{73587E8B-7737-4F92-8FB1-B34CE11769D5}" srcOrd="3" destOrd="0" presId="urn:microsoft.com/office/officeart/2008/layout/VerticalCurvedList"/>
    <dgm:cxn modelId="{450243D6-C34C-49F1-BB8E-2BD185C9EBB7}" type="presParOf" srcId="{ED10FBCF-42BF-4388-BC48-014BEDEDCB0A}" destId="{F370039C-A83C-49A7-BF94-CB8C5F21CDD7}" srcOrd="4" destOrd="0" presId="urn:microsoft.com/office/officeart/2008/layout/VerticalCurvedList"/>
    <dgm:cxn modelId="{49C0F88D-7262-48A5-9FFA-3BCC4806C630}" type="presParOf" srcId="{F370039C-A83C-49A7-BF94-CB8C5F21CDD7}" destId="{B8CEF4D3-137A-4D20-B019-0A1B67C0D597}" srcOrd="0" destOrd="0" presId="urn:microsoft.com/office/officeart/2008/layout/VerticalCurvedList"/>
    <dgm:cxn modelId="{FF4CBB15-0D8A-44A4-8F09-EAC3005B746F}" type="presParOf" srcId="{ED10FBCF-42BF-4388-BC48-014BEDEDCB0A}" destId="{62991D07-66C7-4223-85F1-08C8306A8979}" srcOrd="5" destOrd="0" presId="urn:microsoft.com/office/officeart/2008/layout/VerticalCurvedList"/>
    <dgm:cxn modelId="{9AB8E01A-38E3-493B-B7D0-F5FF0CBF5EE7}" type="presParOf" srcId="{ED10FBCF-42BF-4388-BC48-014BEDEDCB0A}" destId="{E1FD065E-0751-4563-A5BA-9578662B29AB}" srcOrd="6" destOrd="0" presId="urn:microsoft.com/office/officeart/2008/layout/VerticalCurvedList"/>
    <dgm:cxn modelId="{D24B426C-F0DA-4660-9CD4-198F8598DA4F}" type="presParOf" srcId="{E1FD065E-0751-4563-A5BA-9578662B29AB}" destId="{94D9891E-F3A8-479A-B7B0-2A060AC5DF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9A4D81-4AD6-4BB0-8449-81F73F0CB853}" type="doc">
      <dgm:prSet loTypeId="urn:microsoft.com/office/officeart/2005/8/layout/chart3" loCatId="cycle" qsTypeId="urn:microsoft.com/office/officeart/2005/8/quickstyle/3d1" qsCatId="3D" csTypeId="urn:microsoft.com/office/officeart/2005/8/colors/colorful5" csCatId="colorful" phldr="1"/>
      <dgm:spPr/>
    </dgm:pt>
    <dgm:pt modelId="{4DB19BD9-835D-44E4-8351-3F18815CEDAB}">
      <dgm:prSet phldrT="[ข้อความ]"/>
      <dgm:spPr/>
      <dgm:t>
        <a:bodyPr/>
        <a:lstStyle/>
        <a:p>
          <a:r>
            <a:rPr lang="en-US" dirty="0"/>
            <a:t>High</a:t>
          </a:r>
          <a:endParaRPr lang="th-TH" dirty="0"/>
        </a:p>
      </dgm:t>
    </dgm:pt>
    <dgm:pt modelId="{5D6BDE18-9673-4698-8F04-87AA37C39A18}" type="parTrans" cxnId="{253E1141-A5D9-429B-8E72-EF18442988F9}">
      <dgm:prSet/>
      <dgm:spPr/>
      <dgm:t>
        <a:bodyPr/>
        <a:lstStyle/>
        <a:p>
          <a:endParaRPr lang="th-TH"/>
        </a:p>
      </dgm:t>
    </dgm:pt>
    <dgm:pt modelId="{787B6D81-9A85-4556-A265-4AFF8484BB00}" type="sibTrans" cxnId="{253E1141-A5D9-429B-8E72-EF18442988F9}">
      <dgm:prSet/>
      <dgm:spPr/>
      <dgm:t>
        <a:bodyPr/>
        <a:lstStyle/>
        <a:p>
          <a:endParaRPr lang="th-TH"/>
        </a:p>
      </dgm:t>
    </dgm:pt>
    <dgm:pt modelId="{3812AB7A-BA64-4ABB-BA30-951200098B4B}">
      <dgm:prSet phldrT="[ข้อความ]"/>
      <dgm:spPr/>
      <dgm:t>
        <a:bodyPr/>
        <a:lstStyle/>
        <a:p>
          <a:r>
            <a:rPr lang="en-US" dirty="0"/>
            <a:t>Low</a:t>
          </a:r>
          <a:endParaRPr lang="th-TH" dirty="0"/>
        </a:p>
      </dgm:t>
    </dgm:pt>
    <dgm:pt modelId="{7BD3F4A3-1899-43E3-8D63-D018189A6431}" type="parTrans" cxnId="{AE6896ED-2385-4427-9319-68F2EFD13B99}">
      <dgm:prSet/>
      <dgm:spPr/>
      <dgm:t>
        <a:bodyPr/>
        <a:lstStyle/>
        <a:p>
          <a:endParaRPr lang="th-TH"/>
        </a:p>
      </dgm:t>
    </dgm:pt>
    <dgm:pt modelId="{E377A6B1-7D53-46CE-ACD6-DB151257F31E}" type="sibTrans" cxnId="{AE6896ED-2385-4427-9319-68F2EFD13B99}">
      <dgm:prSet/>
      <dgm:spPr/>
      <dgm:t>
        <a:bodyPr/>
        <a:lstStyle/>
        <a:p>
          <a:endParaRPr lang="th-TH"/>
        </a:p>
      </dgm:t>
    </dgm:pt>
    <dgm:pt modelId="{833D1FF6-281E-416C-8204-E5D0C27A554F}">
      <dgm:prSet phldrT="[ข้อความ]"/>
      <dgm:spPr/>
      <dgm:t>
        <a:bodyPr/>
        <a:lstStyle/>
        <a:p>
          <a:r>
            <a:rPr lang="en-US" dirty="0"/>
            <a:t>Moderate</a:t>
          </a:r>
          <a:endParaRPr lang="th-TH" dirty="0"/>
        </a:p>
      </dgm:t>
    </dgm:pt>
    <dgm:pt modelId="{F6E95555-CD2F-4B38-83C8-A0C7420D4977}" type="parTrans" cxnId="{F771A73C-8015-4250-ABE9-714C726EFAD0}">
      <dgm:prSet/>
      <dgm:spPr/>
      <dgm:t>
        <a:bodyPr/>
        <a:lstStyle/>
        <a:p>
          <a:endParaRPr lang="th-TH"/>
        </a:p>
      </dgm:t>
    </dgm:pt>
    <dgm:pt modelId="{FE567B7A-F63D-4689-B73E-57DB851A0F17}" type="sibTrans" cxnId="{F771A73C-8015-4250-ABE9-714C726EFAD0}">
      <dgm:prSet/>
      <dgm:spPr/>
      <dgm:t>
        <a:bodyPr/>
        <a:lstStyle/>
        <a:p>
          <a:endParaRPr lang="th-TH"/>
        </a:p>
      </dgm:t>
    </dgm:pt>
    <dgm:pt modelId="{E6F9CDD4-FEBB-4EFA-891C-5E061B5D020F}" type="pres">
      <dgm:prSet presAssocID="{8D9A4D81-4AD6-4BB0-8449-81F73F0CB853}" presName="compositeShape" presStyleCnt="0">
        <dgm:presLayoutVars>
          <dgm:chMax val="7"/>
          <dgm:dir/>
          <dgm:resizeHandles val="exact"/>
        </dgm:presLayoutVars>
      </dgm:prSet>
      <dgm:spPr/>
    </dgm:pt>
    <dgm:pt modelId="{A77D1CD4-76C1-4704-84AC-2D9CBB65D793}" type="pres">
      <dgm:prSet presAssocID="{8D9A4D81-4AD6-4BB0-8449-81F73F0CB853}" presName="wedge1" presStyleLbl="node1" presStyleIdx="0" presStyleCnt="3"/>
      <dgm:spPr/>
    </dgm:pt>
    <dgm:pt modelId="{055FCA4D-C69A-4A29-82D7-4487D84AC58B}" type="pres">
      <dgm:prSet presAssocID="{8D9A4D81-4AD6-4BB0-8449-81F73F0CB85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F67FB1-8AE6-4E88-9E12-06C52CDC64F8}" type="pres">
      <dgm:prSet presAssocID="{8D9A4D81-4AD6-4BB0-8449-81F73F0CB853}" presName="wedge2" presStyleLbl="node1" presStyleIdx="1" presStyleCnt="3"/>
      <dgm:spPr/>
    </dgm:pt>
    <dgm:pt modelId="{DE1137CF-CFC9-4DFC-B723-86010123C920}" type="pres">
      <dgm:prSet presAssocID="{8D9A4D81-4AD6-4BB0-8449-81F73F0CB85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C999B15-7D9C-438C-A787-39C96C558534}" type="pres">
      <dgm:prSet presAssocID="{8D9A4D81-4AD6-4BB0-8449-81F73F0CB853}" presName="wedge3" presStyleLbl="node1" presStyleIdx="2" presStyleCnt="3"/>
      <dgm:spPr/>
    </dgm:pt>
    <dgm:pt modelId="{3CC1A932-A93F-42D3-93AB-1F02A68BEBB9}" type="pres">
      <dgm:prSet presAssocID="{8D9A4D81-4AD6-4BB0-8449-81F73F0CB85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2035802-AA91-42C5-BAD9-F66DC537C20A}" type="presOf" srcId="{833D1FF6-281E-416C-8204-E5D0C27A554F}" destId="{3CC1A932-A93F-42D3-93AB-1F02A68BEBB9}" srcOrd="1" destOrd="0" presId="urn:microsoft.com/office/officeart/2005/8/layout/chart3"/>
    <dgm:cxn modelId="{12D1D033-FB7E-4C21-B698-E8F816BC6D68}" type="presOf" srcId="{4DB19BD9-835D-44E4-8351-3F18815CEDAB}" destId="{055FCA4D-C69A-4A29-82D7-4487D84AC58B}" srcOrd="1" destOrd="0" presId="urn:microsoft.com/office/officeart/2005/8/layout/chart3"/>
    <dgm:cxn modelId="{63AB9037-5CAD-49F7-AF91-F2EBC71D514B}" type="presOf" srcId="{3812AB7A-BA64-4ABB-BA30-951200098B4B}" destId="{54F67FB1-8AE6-4E88-9E12-06C52CDC64F8}" srcOrd="0" destOrd="0" presId="urn:microsoft.com/office/officeart/2005/8/layout/chart3"/>
    <dgm:cxn modelId="{F771A73C-8015-4250-ABE9-714C726EFAD0}" srcId="{8D9A4D81-4AD6-4BB0-8449-81F73F0CB853}" destId="{833D1FF6-281E-416C-8204-E5D0C27A554F}" srcOrd="2" destOrd="0" parTransId="{F6E95555-CD2F-4B38-83C8-A0C7420D4977}" sibTransId="{FE567B7A-F63D-4689-B73E-57DB851A0F17}"/>
    <dgm:cxn modelId="{253E1141-A5D9-429B-8E72-EF18442988F9}" srcId="{8D9A4D81-4AD6-4BB0-8449-81F73F0CB853}" destId="{4DB19BD9-835D-44E4-8351-3F18815CEDAB}" srcOrd="0" destOrd="0" parTransId="{5D6BDE18-9673-4698-8F04-87AA37C39A18}" sibTransId="{787B6D81-9A85-4556-A265-4AFF8484BB00}"/>
    <dgm:cxn modelId="{DD90128F-6231-42CD-976F-766E72AABDE7}" type="presOf" srcId="{4DB19BD9-835D-44E4-8351-3F18815CEDAB}" destId="{A77D1CD4-76C1-4704-84AC-2D9CBB65D793}" srcOrd="0" destOrd="0" presId="urn:microsoft.com/office/officeart/2005/8/layout/chart3"/>
    <dgm:cxn modelId="{9CA2459D-3A79-46B2-B00C-8253EE7DB7CE}" type="presOf" srcId="{3812AB7A-BA64-4ABB-BA30-951200098B4B}" destId="{DE1137CF-CFC9-4DFC-B723-86010123C920}" srcOrd="1" destOrd="0" presId="urn:microsoft.com/office/officeart/2005/8/layout/chart3"/>
    <dgm:cxn modelId="{EC4C6ED0-7AAC-48A5-9750-B4C81F867D3B}" type="presOf" srcId="{8D9A4D81-4AD6-4BB0-8449-81F73F0CB853}" destId="{E6F9CDD4-FEBB-4EFA-891C-5E061B5D020F}" srcOrd="0" destOrd="0" presId="urn:microsoft.com/office/officeart/2005/8/layout/chart3"/>
    <dgm:cxn modelId="{805639E2-CD6E-4387-A34D-800875050804}" type="presOf" srcId="{833D1FF6-281E-416C-8204-E5D0C27A554F}" destId="{6C999B15-7D9C-438C-A787-39C96C558534}" srcOrd="0" destOrd="0" presId="urn:microsoft.com/office/officeart/2005/8/layout/chart3"/>
    <dgm:cxn modelId="{AE6896ED-2385-4427-9319-68F2EFD13B99}" srcId="{8D9A4D81-4AD6-4BB0-8449-81F73F0CB853}" destId="{3812AB7A-BA64-4ABB-BA30-951200098B4B}" srcOrd="1" destOrd="0" parTransId="{7BD3F4A3-1899-43E3-8D63-D018189A6431}" sibTransId="{E377A6B1-7D53-46CE-ACD6-DB151257F31E}"/>
    <dgm:cxn modelId="{2551E2A4-6721-4459-8A91-E41BF1E62BFC}" type="presParOf" srcId="{E6F9CDD4-FEBB-4EFA-891C-5E061B5D020F}" destId="{A77D1CD4-76C1-4704-84AC-2D9CBB65D793}" srcOrd="0" destOrd="0" presId="urn:microsoft.com/office/officeart/2005/8/layout/chart3"/>
    <dgm:cxn modelId="{B48B7637-7894-474F-9C0B-F364359E30E8}" type="presParOf" srcId="{E6F9CDD4-FEBB-4EFA-891C-5E061B5D020F}" destId="{055FCA4D-C69A-4A29-82D7-4487D84AC58B}" srcOrd="1" destOrd="0" presId="urn:microsoft.com/office/officeart/2005/8/layout/chart3"/>
    <dgm:cxn modelId="{3A2B6200-9C9B-46D4-8E87-DEE6DA6D22DC}" type="presParOf" srcId="{E6F9CDD4-FEBB-4EFA-891C-5E061B5D020F}" destId="{54F67FB1-8AE6-4E88-9E12-06C52CDC64F8}" srcOrd="2" destOrd="0" presId="urn:microsoft.com/office/officeart/2005/8/layout/chart3"/>
    <dgm:cxn modelId="{9FCCC624-A022-4B9F-AC4E-C1FBD622928F}" type="presParOf" srcId="{E6F9CDD4-FEBB-4EFA-891C-5E061B5D020F}" destId="{DE1137CF-CFC9-4DFC-B723-86010123C920}" srcOrd="3" destOrd="0" presId="urn:microsoft.com/office/officeart/2005/8/layout/chart3"/>
    <dgm:cxn modelId="{2BDA0F2F-EE20-4487-A0F4-E56AEB9C12BC}" type="presParOf" srcId="{E6F9CDD4-FEBB-4EFA-891C-5E061B5D020F}" destId="{6C999B15-7D9C-438C-A787-39C96C558534}" srcOrd="4" destOrd="0" presId="urn:microsoft.com/office/officeart/2005/8/layout/chart3"/>
    <dgm:cxn modelId="{5EA75772-9FFA-42C8-8F40-8CF303B2A2BD}" type="presParOf" srcId="{E6F9CDD4-FEBB-4EFA-891C-5E061B5D020F}" destId="{3CC1A932-A93F-42D3-93AB-1F02A68BEBB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0E0D-45FD-443F-AAE4-37A0778C8DD0}">
      <dsp:nvSpPr>
        <dsp:cNvPr id="0" name=""/>
        <dsp:cNvSpPr/>
      </dsp:nvSpPr>
      <dsp:spPr>
        <a:xfrm>
          <a:off x="2082661" y="3159030"/>
          <a:ext cx="2242235" cy="19247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Super computer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29906" y="3457099"/>
        <a:ext cx="1547745" cy="1328562"/>
      </dsp:txXfrm>
    </dsp:sp>
    <dsp:sp modelId="{BD35B211-390A-415E-AB24-AECF7E66FEB7}">
      <dsp:nvSpPr>
        <dsp:cNvPr id="0" name=""/>
        <dsp:cNvSpPr/>
      </dsp:nvSpPr>
      <dsp:spPr>
        <a:xfrm>
          <a:off x="2152793" y="4009538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rgbClr val="2274A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4252B-82AA-4B35-8B1D-992CFFC083AF}">
      <dsp:nvSpPr>
        <dsp:cNvPr id="0" name=""/>
        <dsp:cNvSpPr/>
      </dsp:nvSpPr>
      <dsp:spPr>
        <a:xfrm>
          <a:off x="179230" y="2112798"/>
          <a:ext cx="2242235" cy="19247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917EF-3776-4662-A8E0-799EE1E3846F}">
      <dsp:nvSpPr>
        <dsp:cNvPr id="0" name=""/>
        <dsp:cNvSpPr/>
      </dsp:nvSpPr>
      <dsp:spPr>
        <a:xfrm>
          <a:off x="1697431" y="3770603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rgbClr val="2274A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78E47-8BFB-4FD8-A4D1-FDA05E409C7C}">
      <dsp:nvSpPr>
        <dsp:cNvPr id="0" name=""/>
        <dsp:cNvSpPr/>
      </dsp:nvSpPr>
      <dsp:spPr>
        <a:xfrm>
          <a:off x="3984116" y="2098055"/>
          <a:ext cx="2242235" cy="19247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771018"/>
            <a:satOff val="-76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Mainframe Computer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31361" y="2396124"/>
        <a:ext cx="1547745" cy="1328562"/>
      </dsp:txXfrm>
    </dsp:sp>
    <dsp:sp modelId="{2CC5355D-E41B-458C-8369-AFD88893D398}">
      <dsp:nvSpPr>
        <dsp:cNvPr id="0" name=""/>
        <dsp:cNvSpPr/>
      </dsp:nvSpPr>
      <dsp:spPr>
        <a:xfrm>
          <a:off x="5520097" y="3753826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D1E71-8C2D-4E38-B12C-5BADECD23FE2}">
      <dsp:nvSpPr>
        <dsp:cNvPr id="0" name=""/>
        <dsp:cNvSpPr/>
      </dsp:nvSpPr>
      <dsp:spPr>
        <a:xfrm>
          <a:off x="5895449" y="3155980"/>
          <a:ext cx="2242235" cy="19247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D3565-9643-406A-84B9-4CB0AAD59CB1}">
      <dsp:nvSpPr>
        <dsp:cNvPr id="0" name=""/>
        <dsp:cNvSpPr/>
      </dsp:nvSpPr>
      <dsp:spPr>
        <a:xfrm>
          <a:off x="5946813" y="4018180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2C52F-6425-469B-8CE0-DA5949DE63F2}">
      <dsp:nvSpPr>
        <dsp:cNvPr id="0" name=""/>
        <dsp:cNvSpPr/>
      </dsp:nvSpPr>
      <dsp:spPr>
        <a:xfrm>
          <a:off x="2082661" y="1060974"/>
          <a:ext cx="2242235" cy="19247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542036"/>
            <a:satOff val="-1523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H SarabunPSK" panose="020B0500040200020003" pitchFamily="34" charset="-34"/>
              <a:cs typeface="TH SarabunPSK" panose="020B0500040200020003" pitchFamily="34" charset="-34"/>
            </a:rPr>
            <a:t>Mini Computer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29906" y="1359043"/>
        <a:ext cx="1547745" cy="1328562"/>
      </dsp:txXfrm>
    </dsp:sp>
    <dsp:sp modelId="{02112B9C-372E-430F-BF88-D07EB670CA49}">
      <dsp:nvSpPr>
        <dsp:cNvPr id="0" name=""/>
        <dsp:cNvSpPr/>
      </dsp:nvSpPr>
      <dsp:spPr>
        <a:xfrm>
          <a:off x="3608764" y="1100627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62BA4-9A94-44C3-A48F-485695A9012C}">
      <dsp:nvSpPr>
        <dsp:cNvPr id="0" name=""/>
        <dsp:cNvSpPr/>
      </dsp:nvSpPr>
      <dsp:spPr>
        <a:xfrm>
          <a:off x="3984116" y="0"/>
          <a:ext cx="2242235" cy="19247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6CC16-58A1-4EAF-A001-0BC32E48C0AE}">
      <dsp:nvSpPr>
        <dsp:cNvPr id="0" name=""/>
        <dsp:cNvSpPr/>
      </dsp:nvSpPr>
      <dsp:spPr>
        <a:xfrm>
          <a:off x="4035480" y="853050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D7C34-5BF9-4CE1-A99F-47724B628FEF}">
      <dsp:nvSpPr>
        <dsp:cNvPr id="0" name=""/>
        <dsp:cNvSpPr/>
      </dsp:nvSpPr>
      <dsp:spPr>
        <a:xfrm>
          <a:off x="5895449" y="1057924"/>
          <a:ext cx="2242235" cy="19247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Micro Computer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242694" y="1355993"/>
        <a:ext cx="1547745" cy="1328562"/>
      </dsp:txXfrm>
    </dsp:sp>
    <dsp:sp modelId="{FB1E6483-D35B-4BEC-B3C9-A83249317B7F}">
      <dsp:nvSpPr>
        <dsp:cNvPr id="0" name=""/>
        <dsp:cNvSpPr/>
      </dsp:nvSpPr>
      <dsp:spPr>
        <a:xfrm>
          <a:off x="7823574" y="1907415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45BE2-E8DB-4AE8-8C91-3CF3E2CED757}">
      <dsp:nvSpPr>
        <dsp:cNvPr id="0" name=""/>
        <dsp:cNvSpPr/>
      </dsp:nvSpPr>
      <dsp:spPr>
        <a:xfrm>
          <a:off x="7814684" y="2115848"/>
          <a:ext cx="2242235" cy="19247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B9C59-3E5E-451A-9E38-DA4734619BA4}">
      <dsp:nvSpPr>
        <dsp:cNvPr id="0" name=""/>
        <dsp:cNvSpPr/>
      </dsp:nvSpPr>
      <dsp:spPr>
        <a:xfrm>
          <a:off x="8267082" y="2149909"/>
          <a:ext cx="261758" cy="2257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5D94E-44F8-4278-9420-B274B7A7B54D}">
      <dsp:nvSpPr>
        <dsp:cNvPr id="0" name=""/>
        <dsp:cNvSpPr/>
      </dsp:nvSpPr>
      <dsp:spPr>
        <a:xfrm>
          <a:off x="4114034" y="2923347"/>
          <a:ext cx="373773" cy="40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886" y="0"/>
              </a:lnTo>
              <a:lnTo>
                <a:pt x="186886" y="401806"/>
              </a:lnTo>
              <a:lnTo>
                <a:pt x="373773" y="4018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71A11-5251-467B-973C-0445B0052BE6}">
      <dsp:nvSpPr>
        <dsp:cNvPr id="0" name=""/>
        <dsp:cNvSpPr/>
      </dsp:nvSpPr>
      <dsp:spPr>
        <a:xfrm>
          <a:off x="4114034" y="2521540"/>
          <a:ext cx="373773" cy="401806"/>
        </a:xfrm>
        <a:custGeom>
          <a:avLst/>
          <a:gdLst/>
          <a:ahLst/>
          <a:cxnLst/>
          <a:rect l="0" t="0" r="0" b="0"/>
          <a:pathLst>
            <a:path>
              <a:moveTo>
                <a:pt x="0" y="401806"/>
              </a:moveTo>
              <a:lnTo>
                <a:pt x="186886" y="401806"/>
              </a:lnTo>
              <a:lnTo>
                <a:pt x="186886" y="0"/>
              </a:lnTo>
              <a:lnTo>
                <a:pt x="37377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00757-6B4E-49B0-8645-2DF4AA2522B0}">
      <dsp:nvSpPr>
        <dsp:cNvPr id="0" name=""/>
        <dsp:cNvSpPr/>
      </dsp:nvSpPr>
      <dsp:spPr>
        <a:xfrm>
          <a:off x="1871391" y="2119733"/>
          <a:ext cx="373773" cy="8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886" y="0"/>
              </a:lnTo>
              <a:lnTo>
                <a:pt x="186886" y="803613"/>
              </a:lnTo>
              <a:lnTo>
                <a:pt x="373773" y="80361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9240D-F0FD-4A92-8DDC-7F9E773EAB71}">
      <dsp:nvSpPr>
        <dsp:cNvPr id="0" name=""/>
        <dsp:cNvSpPr/>
      </dsp:nvSpPr>
      <dsp:spPr>
        <a:xfrm>
          <a:off x="4114034" y="1316119"/>
          <a:ext cx="373773" cy="40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886" y="0"/>
              </a:lnTo>
              <a:lnTo>
                <a:pt x="186886" y="401806"/>
              </a:lnTo>
              <a:lnTo>
                <a:pt x="373773" y="4018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3DE30-E3CC-4DCC-9762-D86C731294C5}">
      <dsp:nvSpPr>
        <dsp:cNvPr id="0" name=""/>
        <dsp:cNvSpPr/>
      </dsp:nvSpPr>
      <dsp:spPr>
        <a:xfrm>
          <a:off x="4114034" y="914313"/>
          <a:ext cx="373773" cy="401806"/>
        </a:xfrm>
        <a:custGeom>
          <a:avLst/>
          <a:gdLst/>
          <a:ahLst/>
          <a:cxnLst/>
          <a:rect l="0" t="0" r="0" b="0"/>
          <a:pathLst>
            <a:path>
              <a:moveTo>
                <a:pt x="0" y="401806"/>
              </a:moveTo>
              <a:lnTo>
                <a:pt x="186886" y="401806"/>
              </a:lnTo>
              <a:lnTo>
                <a:pt x="186886" y="0"/>
              </a:lnTo>
              <a:lnTo>
                <a:pt x="37377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69FF4-A16F-4EC6-AAB8-C286B9408203}">
      <dsp:nvSpPr>
        <dsp:cNvPr id="0" name=""/>
        <dsp:cNvSpPr/>
      </dsp:nvSpPr>
      <dsp:spPr>
        <a:xfrm>
          <a:off x="1871391" y="1316119"/>
          <a:ext cx="373773" cy="803613"/>
        </a:xfrm>
        <a:custGeom>
          <a:avLst/>
          <a:gdLst/>
          <a:ahLst/>
          <a:cxnLst/>
          <a:rect l="0" t="0" r="0" b="0"/>
          <a:pathLst>
            <a:path>
              <a:moveTo>
                <a:pt x="0" y="803613"/>
              </a:moveTo>
              <a:lnTo>
                <a:pt x="186886" y="803613"/>
              </a:lnTo>
              <a:lnTo>
                <a:pt x="186886" y="0"/>
              </a:lnTo>
              <a:lnTo>
                <a:pt x="37377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AC599-34E1-48D9-99D8-9E88D1B894F5}">
      <dsp:nvSpPr>
        <dsp:cNvPr id="0" name=""/>
        <dsp:cNvSpPr/>
      </dsp:nvSpPr>
      <dsp:spPr>
        <a:xfrm>
          <a:off x="2522" y="1834730"/>
          <a:ext cx="1868868" cy="570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ชนิดของซอฟต์แวร์</a:t>
          </a:r>
        </a:p>
      </dsp:txBody>
      <dsp:txXfrm>
        <a:off x="2522" y="1834730"/>
        <a:ext cx="1868868" cy="570005"/>
      </dsp:txXfrm>
    </dsp:sp>
    <dsp:sp modelId="{D13A1CB7-1A8E-4534-AD00-040E5FD509D0}">
      <dsp:nvSpPr>
        <dsp:cNvPr id="0" name=""/>
        <dsp:cNvSpPr/>
      </dsp:nvSpPr>
      <dsp:spPr>
        <a:xfrm>
          <a:off x="2245165" y="1031117"/>
          <a:ext cx="1868868" cy="570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ซอฟต์แวร์ระบบ</a:t>
          </a:r>
        </a:p>
      </dsp:txBody>
      <dsp:txXfrm>
        <a:off x="2245165" y="1031117"/>
        <a:ext cx="1868868" cy="570005"/>
      </dsp:txXfrm>
    </dsp:sp>
    <dsp:sp modelId="{3809D7FF-B406-4E71-8838-F801564C0862}">
      <dsp:nvSpPr>
        <dsp:cNvPr id="0" name=""/>
        <dsp:cNvSpPr/>
      </dsp:nvSpPr>
      <dsp:spPr>
        <a:xfrm>
          <a:off x="4487808" y="629310"/>
          <a:ext cx="1868868" cy="570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ระบบปฏิบัติการ</a:t>
          </a:r>
        </a:p>
      </dsp:txBody>
      <dsp:txXfrm>
        <a:off x="4487808" y="629310"/>
        <a:ext cx="1868868" cy="570005"/>
      </dsp:txXfrm>
    </dsp:sp>
    <dsp:sp modelId="{AA785FD4-ADB0-4894-83F9-201DA56551F5}">
      <dsp:nvSpPr>
        <dsp:cNvPr id="0" name=""/>
        <dsp:cNvSpPr/>
      </dsp:nvSpPr>
      <dsp:spPr>
        <a:xfrm>
          <a:off x="4487808" y="1432924"/>
          <a:ext cx="1868868" cy="570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ตัวแปลภาษา</a:t>
          </a:r>
        </a:p>
      </dsp:txBody>
      <dsp:txXfrm>
        <a:off x="4487808" y="1432924"/>
        <a:ext cx="1868868" cy="570005"/>
      </dsp:txXfrm>
    </dsp:sp>
    <dsp:sp modelId="{0D677B8D-5C72-47CA-BAED-47D0510CC246}">
      <dsp:nvSpPr>
        <dsp:cNvPr id="0" name=""/>
        <dsp:cNvSpPr/>
      </dsp:nvSpPr>
      <dsp:spPr>
        <a:xfrm>
          <a:off x="2245165" y="2638344"/>
          <a:ext cx="1868868" cy="570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ซอฟต์แวร์ประยุกต์</a:t>
          </a:r>
        </a:p>
      </dsp:txBody>
      <dsp:txXfrm>
        <a:off x="2245165" y="2638344"/>
        <a:ext cx="1868868" cy="570005"/>
      </dsp:txXfrm>
    </dsp:sp>
    <dsp:sp modelId="{F393AD04-744F-4124-B4CE-C393187EF2F5}">
      <dsp:nvSpPr>
        <dsp:cNvPr id="0" name=""/>
        <dsp:cNvSpPr/>
      </dsp:nvSpPr>
      <dsp:spPr>
        <a:xfrm>
          <a:off x="4487808" y="2236537"/>
          <a:ext cx="1868868" cy="570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ซอฟต์แวร์สำเร็จรูป</a:t>
          </a:r>
        </a:p>
      </dsp:txBody>
      <dsp:txXfrm>
        <a:off x="4487808" y="2236537"/>
        <a:ext cx="1868868" cy="570005"/>
      </dsp:txXfrm>
    </dsp:sp>
    <dsp:sp modelId="{0C1C8E9E-5E61-4DEC-8219-297FDD5717DF}">
      <dsp:nvSpPr>
        <dsp:cNvPr id="0" name=""/>
        <dsp:cNvSpPr/>
      </dsp:nvSpPr>
      <dsp:spPr>
        <a:xfrm>
          <a:off x="4487808" y="3040151"/>
          <a:ext cx="1868868" cy="570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ซอฟต์แวร์ใช้งานเฉพาะ</a:t>
          </a:r>
        </a:p>
      </dsp:txBody>
      <dsp:txXfrm>
        <a:off x="4487808" y="3040151"/>
        <a:ext cx="1868868" cy="570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B8FA4-BCC6-4295-B8FA-F85DD7C93837}">
      <dsp:nvSpPr>
        <dsp:cNvPr id="0" name=""/>
        <dsp:cNvSpPr/>
      </dsp:nvSpPr>
      <dsp:spPr>
        <a:xfrm>
          <a:off x="391621" y="789354"/>
          <a:ext cx="3755354" cy="150673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59E10-8CF2-4A26-8DDF-2631372C1B05}">
      <dsp:nvSpPr>
        <dsp:cNvPr id="0" name=""/>
        <dsp:cNvSpPr/>
      </dsp:nvSpPr>
      <dsp:spPr>
        <a:xfrm>
          <a:off x="1899940" y="4037797"/>
          <a:ext cx="727781" cy="46578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9D5685-7C23-4D28-8032-7422AE919D39}">
      <dsp:nvSpPr>
        <dsp:cNvPr id="0" name=""/>
        <dsp:cNvSpPr/>
      </dsp:nvSpPr>
      <dsp:spPr>
        <a:xfrm>
          <a:off x="711328" y="4366171"/>
          <a:ext cx="3493353" cy="87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BUSINESS PLUS ERP (</a:t>
          </a:r>
          <a:r>
            <a:rPr lang="th-TH" sz="21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โปรแกรมสำเร็จรูป</a:t>
          </a:r>
          <a:r>
            <a:rPr lang="en-US" sz="21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1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11328" y="4366171"/>
        <a:ext cx="3493353" cy="873338"/>
      </dsp:txXfrm>
    </dsp:sp>
    <dsp:sp modelId="{95DCA42A-44AC-434B-A3B6-CD39C8063199}">
      <dsp:nvSpPr>
        <dsp:cNvPr id="0" name=""/>
        <dsp:cNvSpPr/>
      </dsp:nvSpPr>
      <dsp:spPr>
        <a:xfrm>
          <a:off x="1015172" y="1252889"/>
          <a:ext cx="1310007" cy="13100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เชื่อมโยงระบบลูกหนี้ เจ้าหนี้</a:t>
          </a:r>
        </a:p>
      </dsp:txBody>
      <dsp:txXfrm>
        <a:off x="1207018" y="1444735"/>
        <a:ext cx="926315" cy="926315"/>
      </dsp:txXfrm>
    </dsp:sp>
    <dsp:sp modelId="{C87DC5A8-2510-47F2-B1DF-22C007F950C6}">
      <dsp:nvSpPr>
        <dsp:cNvPr id="0" name=""/>
        <dsp:cNvSpPr/>
      </dsp:nvSpPr>
      <dsp:spPr>
        <a:xfrm>
          <a:off x="1678186" y="2269256"/>
          <a:ext cx="1310007" cy="1310007"/>
        </a:xfrm>
        <a:prstGeom prst="ellipse">
          <a:avLst/>
        </a:prstGeom>
        <a:gradFill rotWithShape="0">
          <a:gsLst>
            <a:gs pos="0">
              <a:schemeClr val="accent5">
                <a:hueOff val="2656527"/>
                <a:satOff val="-1142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56527"/>
                <a:satOff val="-1142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56527"/>
                <a:satOff val="-1142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จัดการปริมาณสินค้า</a:t>
          </a:r>
        </a:p>
      </dsp:txBody>
      <dsp:txXfrm>
        <a:off x="1870032" y="2461102"/>
        <a:ext cx="926315" cy="926315"/>
      </dsp:txXfrm>
    </dsp:sp>
    <dsp:sp modelId="{7D03F376-B2B4-4CD1-B4A3-61745EDC651F}">
      <dsp:nvSpPr>
        <dsp:cNvPr id="0" name=""/>
        <dsp:cNvSpPr/>
      </dsp:nvSpPr>
      <dsp:spPr>
        <a:xfrm>
          <a:off x="2380117" y="1252889"/>
          <a:ext cx="1310007" cy="1310007"/>
        </a:xfrm>
        <a:prstGeom prst="ellipse">
          <a:avLst/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ควบคุมการสั่งซื้อ</a:t>
          </a: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การขายสินค้า ฯลฯ</a:t>
          </a:r>
        </a:p>
      </dsp:txBody>
      <dsp:txXfrm>
        <a:off x="2571963" y="1444735"/>
        <a:ext cx="926315" cy="926315"/>
      </dsp:txXfrm>
    </dsp:sp>
    <dsp:sp modelId="{80EEC084-009B-433F-8AD6-F449B9E53C7E}">
      <dsp:nvSpPr>
        <dsp:cNvPr id="0" name=""/>
        <dsp:cNvSpPr/>
      </dsp:nvSpPr>
      <dsp:spPr>
        <a:xfrm>
          <a:off x="437862" y="789337"/>
          <a:ext cx="3812459" cy="31003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FC164-5AE5-4A93-988E-11D8E00583D3}">
      <dsp:nvSpPr>
        <dsp:cNvPr id="0" name=""/>
        <dsp:cNvSpPr/>
      </dsp:nvSpPr>
      <dsp:spPr>
        <a:xfrm>
          <a:off x="2295" y="380193"/>
          <a:ext cx="1725861" cy="2030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DF2082-F9DD-4ADC-AE16-86098DDB3827}">
      <dsp:nvSpPr>
        <dsp:cNvPr id="0" name=""/>
        <dsp:cNvSpPr/>
      </dsp:nvSpPr>
      <dsp:spPr>
        <a:xfrm>
          <a:off x="88588" y="461410"/>
          <a:ext cx="1553274" cy="13197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50AE74-B10D-4A57-9D0C-0E87E3BE1DE4}">
      <dsp:nvSpPr>
        <dsp:cNvPr id="0" name=""/>
        <dsp:cNvSpPr/>
      </dsp:nvSpPr>
      <dsp:spPr>
        <a:xfrm>
          <a:off x="88588" y="1781186"/>
          <a:ext cx="1553274" cy="5482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ตัดแต่ง</a:t>
          </a:r>
        </a:p>
      </dsp:txBody>
      <dsp:txXfrm>
        <a:off x="88588" y="1781186"/>
        <a:ext cx="1553274" cy="548214"/>
      </dsp:txXfrm>
    </dsp:sp>
    <dsp:sp modelId="{60B1F9E1-9FA9-4D83-B029-1D6B58F40A32}">
      <dsp:nvSpPr>
        <dsp:cNvPr id="0" name=""/>
        <dsp:cNvSpPr/>
      </dsp:nvSpPr>
      <dsp:spPr>
        <a:xfrm>
          <a:off x="2169381" y="380193"/>
          <a:ext cx="1725861" cy="2030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4F60D3-5EFE-4FB7-9A66-FFF48AC19F2D}">
      <dsp:nvSpPr>
        <dsp:cNvPr id="0" name=""/>
        <dsp:cNvSpPr/>
      </dsp:nvSpPr>
      <dsp:spPr>
        <a:xfrm>
          <a:off x="2255674" y="461410"/>
          <a:ext cx="1553274" cy="131977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9F496F-FA9A-45F9-9B01-8E2161FCD00E}">
      <dsp:nvSpPr>
        <dsp:cNvPr id="0" name=""/>
        <dsp:cNvSpPr/>
      </dsp:nvSpPr>
      <dsp:spPr>
        <a:xfrm>
          <a:off x="2255674" y="1781186"/>
          <a:ext cx="1553274" cy="5482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latin typeface="TH SarabunPSK" panose="020B0500040200020003" pitchFamily="34" charset="-34"/>
              <a:cs typeface="TH SarabunPSK" panose="020B0500040200020003" pitchFamily="34" charset="-34"/>
            </a:rPr>
            <a:t>เพิ่มเติม</a:t>
          </a:r>
          <a:r>
            <a:rPr lang="en-US" sz="2800" b="0" i="0" kern="1200">
              <a:latin typeface="TH SarabunPSK" panose="020B0500040200020003" pitchFamily="34" charset="-34"/>
              <a:cs typeface="TH SarabunPSK" panose="020B0500040200020003" pitchFamily="34" charset="-34"/>
            </a:rPr>
            <a:t>Effect 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55674" y="1781186"/>
        <a:ext cx="1553274" cy="548214"/>
      </dsp:txXfrm>
    </dsp:sp>
    <dsp:sp modelId="{DA44DF77-7298-4BD1-AF8C-168955CCD157}">
      <dsp:nvSpPr>
        <dsp:cNvPr id="0" name=""/>
        <dsp:cNvSpPr/>
      </dsp:nvSpPr>
      <dsp:spPr>
        <a:xfrm>
          <a:off x="4336467" y="380193"/>
          <a:ext cx="1725861" cy="2030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BED77D-3576-421E-A568-4F19CAD0FF4C}">
      <dsp:nvSpPr>
        <dsp:cNvPr id="0" name=""/>
        <dsp:cNvSpPr/>
      </dsp:nvSpPr>
      <dsp:spPr>
        <a:xfrm>
          <a:off x="4422760" y="461410"/>
          <a:ext cx="1553274" cy="13197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54E2CF-8740-4E0F-8EC9-5E588AEC89CA}">
      <dsp:nvSpPr>
        <dsp:cNvPr id="0" name=""/>
        <dsp:cNvSpPr/>
      </dsp:nvSpPr>
      <dsp:spPr>
        <a:xfrm>
          <a:off x="4422760" y="1781186"/>
          <a:ext cx="1553274" cy="5482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เปลี่ยนแปลง</a:t>
          </a:r>
        </a:p>
      </dsp:txBody>
      <dsp:txXfrm>
        <a:off x="4422760" y="1781186"/>
        <a:ext cx="1553274" cy="548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7E8F8-3C78-4241-9BA1-D2F2BE86C44A}">
      <dsp:nvSpPr>
        <dsp:cNvPr id="0" name=""/>
        <dsp:cNvSpPr/>
      </dsp:nvSpPr>
      <dsp:spPr>
        <a:xfrm>
          <a:off x="-3436671" y="-528412"/>
          <a:ext cx="4097594" cy="4097594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62DA1-FD70-4677-BAF3-AA3E9692311F}">
      <dsp:nvSpPr>
        <dsp:cNvPr id="0" name=""/>
        <dsp:cNvSpPr/>
      </dsp:nvSpPr>
      <dsp:spPr>
        <a:xfrm>
          <a:off x="424995" y="304077"/>
          <a:ext cx="4070175" cy="60815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72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เขียนเว็บไซต์ด้วยภาษา </a:t>
          </a:r>
          <a:r>
            <a:rPr lang="en-US" sz="33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HTML</a:t>
          </a:r>
          <a:endParaRPr lang="th-TH" sz="3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4995" y="304077"/>
        <a:ext cx="4070175" cy="608154"/>
      </dsp:txXfrm>
    </dsp:sp>
    <dsp:sp modelId="{D131EC7E-45C1-4E3B-A4A8-E2B62A3B9932}">
      <dsp:nvSpPr>
        <dsp:cNvPr id="0" name=""/>
        <dsp:cNvSpPr/>
      </dsp:nvSpPr>
      <dsp:spPr>
        <a:xfrm>
          <a:off x="44899" y="228057"/>
          <a:ext cx="760192" cy="760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87E8B-7737-4F92-8FB1-B34CE11769D5}">
      <dsp:nvSpPr>
        <dsp:cNvPr id="0" name=""/>
        <dsp:cNvSpPr/>
      </dsp:nvSpPr>
      <dsp:spPr>
        <a:xfrm>
          <a:off x="646059" y="1216308"/>
          <a:ext cx="3849111" cy="60815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48322"/>
                <a:satOff val="5749"/>
                <a:lumOff val="269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248322"/>
                <a:satOff val="5749"/>
                <a:lumOff val="269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248322"/>
                <a:satOff val="5749"/>
                <a:lumOff val="269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72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สร้างเว็บไซต์แบบมัลติมีเดีย</a:t>
          </a:r>
        </a:p>
      </dsp:txBody>
      <dsp:txXfrm>
        <a:off x="646059" y="1216308"/>
        <a:ext cx="3849111" cy="608154"/>
      </dsp:txXfrm>
    </dsp:sp>
    <dsp:sp modelId="{B8CEF4D3-137A-4D20-B019-0A1B67C0D597}">
      <dsp:nvSpPr>
        <dsp:cNvPr id="0" name=""/>
        <dsp:cNvSpPr/>
      </dsp:nvSpPr>
      <dsp:spPr>
        <a:xfrm>
          <a:off x="265963" y="1140288"/>
          <a:ext cx="760192" cy="760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248322"/>
              <a:satOff val="5749"/>
              <a:lumOff val="269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991D07-66C7-4223-85F1-08C8306A8979}">
      <dsp:nvSpPr>
        <dsp:cNvPr id="0" name=""/>
        <dsp:cNvSpPr/>
      </dsp:nvSpPr>
      <dsp:spPr>
        <a:xfrm>
          <a:off x="424995" y="2128539"/>
          <a:ext cx="4070175" cy="60815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48322"/>
                <a:satOff val="5749"/>
                <a:lumOff val="269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248322"/>
                <a:satOff val="5749"/>
                <a:lumOff val="269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248322"/>
                <a:satOff val="5749"/>
                <a:lumOff val="269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72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มีเครื่องมือหลากหลาย</a:t>
          </a:r>
          <a:endParaRPr lang="th-TH" sz="3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4995" y="2128539"/>
        <a:ext cx="4070175" cy="608154"/>
      </dsp:txXfrm>
    </dsp:sp>
    <dsp:sp modelId="{94D9891E-F3A8-479A-B7B0-2A060AC5DF70}">
      <dsp:nvSpPr>
        <dsp:cNvPr id="0" name=""/>
        <dsp:cNvSpPr/>
      </dsp:nvSpPr>
      <dsp:spPr>
        <a:xfrm>
          <a:off x="44899" y="2052519"/>
          <a:ext cx="760192" cy="760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248322"/>
              <a:satOff val="5749"/>
              <a:lumOff val="269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D1CD4-76C1-4704-84AC-2D9CBB65D793}">
      <dsp:nvSpPr>
        <dsp:cNvPr id="0" name=""/>
        <dsp:cNvSpPr/>
      </dsp:nvSpPr>
      <dsp:spPr>
        <a:xfrm>
          <a:off x="1095740" y="257866"/>
          <a:ext cx="3209010" cy="320901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</a:t>
          </a:r>
          <a:endParaRPr lang="th-TH" sz="2000" kern="1200" dirty="0"/>
        </a:p>
      </dsp:txBody>
      <dsp:txXfrm>
        <a:off x="2840448" y="850005"/>
        <a:ext cx="1088771" cy="1069670"/>
      </dsp:txXfrm>
    </dsp:sp>
    <dsp:sp modelId="{54F67FB1-8AE6-4E88-9E12-06C52CDC64F8}">
      <dsp:nvSpPr>
        <dsp:cNvPr id="0" name=""/>
        <dsp:cNvSpPr/>
      </dsp:nvSpPr>
      <dsp:spPr>
        <a:xfrm>
          <a:off x="930323" y="353373"/>
          <a:ext cx="3209010" cy="320901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2656527"/>
                <a:satOff val="-1142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56527"/>
                <a:satOff val="-1142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56527"/>
                <a:satOff val="-1142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</a:t>
          </a:r>
          <a:endParaRPr lang="th-TH" sz="2000" kern="1200" dirty="0"/>
        </a:p>
      </dsp:txBody>
      <dsp:txXfrm>
        <a:off x="1808981" y="2378105"/>
        <a:ext cx="1451695" cy="993265"/>
      </dsp:txXfrm>
    </dsp:sp>
    <dsp:sp modelId="{6C999B15-7D9C-438C-A787-39C96C558534}">
      <dsp:nvSpPr>
        <dsp:cNvPr id="0" name=""/>
        <dsp:cNvSpPr/>
      </dsp:nvSpPr>
      <dsp:spPr>
        <a:xfrm>
          <a:off x="930323" y="353373"/>
          <a:ext cx="3209010" cy="320901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Moderate</a:t>
          </a:r>
          <a:endParaRPr lang="th-TH" sz="2000" kern="1200" dirty="0"/>
        </a:p>
      </dsp:txBody>
      <dsp:txXfrm>
        <a:off x="1274146" y="983714"/>
        <a:ext cx="1088771" cy="106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661562"/>
            <a:ext cx="7647214" cy="10756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1757" y="3851504"/>
            <a:ext cx="76472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2" y="6429147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3" y="6429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5771" y="6429148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91221"/>
            <a:ext cx="9274628" cy="875846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86" y="6209392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1128" y="620939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209393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807"/>
            <a:ext cx="8811986" cy="1153431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08269" cy="1006475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5083"/>
            <a:ext cx="10515600" cy="195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88229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196867"/>
            <a:ext cx="7647214" cy="107564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เทคโนโลยีสารสนเทศและการสื่อสาร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3657600"/>
            <a:ext cx="8671096" cy="828207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ความหมายและองค์ประกอบของระบบคอมพิวเตอร์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8FC66C-0D76-466B-9114-CBDB43C41BE6}"/>
              </a:ext>
            </a:extLst>
          </p:cNvPr>
          <p:cNvSpPr txBox="1">
            <a:spLocks/>
          </p:cNvSpPr>
          <p:nvPr/>
        </p:nvSpPr>
        <p:spPr>
          <a:xfrm>
            <a:off x="3237875" y="4257207"/>
            <a:ext cx="7315200" cy="145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โสภณ  มหาเจริญ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สาขาอุตสาหกรรมศิลป์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5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99024" y="1518559"/>
            <a:ext cx="10452000" cy="2006037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ไบต์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(Byte)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เมื่อนำบิตมารวมกันหลาย ๆ บิต จะได้หน่วยข้อมูลกลุ่มใหม่เรียกว่า ไบต์ ซึ่งจำนวนของบิตที่ได้ในแต่ละกลุ่มอาจจะมากบ้างหรือน้อยบ้าง ทั้งนี้ขึ้นอยู่กับชนิดของรหัสที่ใช้เก็บตัวอักขระ แต่เดิมใช้รหัสแอสกี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(ASCII)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ซึ่งจะได้กลุ่มของบิตจำนวน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บิต จึงนิยมนำมาแทนเป็นตัวรหัสของตัวอักษร ทำให้บางครั้งเรียกข้อมูล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ไบต์ ว่าเป็น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 </a:t>
            </a:r>
          </a:p>
        </p:txBody>
      </p:sp>
      <p:grpSp>
        <p:nvGrpSpPr>
          <p:cNvPr id="18" name="กลุ่ม 17"/>
          <p:cNvGrpSpPr/>
          <p:nvPr/>
        </p:nvGrpSpPr>
        <p:grpSpPr>
          <a:xfrm>
            <a:off x="2330163" y="2946372"/>
            <a:ext cx="7989721" cy="3091318"/>
            <a:chOff x="2135181" y="3258587"/>
            <a:chExt cx="8427023" cy="3260515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2135181" y="4123114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3149334" y="4123114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163487" y="4123114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5177640" y="4123114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6191793" y="4123114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7205946" y="4123113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8220099" y="4123113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9234252" y="4123112"/>
              <a:ext cx="864523" cy="84789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8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วงเล็บปีกกาขวา 13"/>
            <p:cNvSpPr/>
            <p:nvPr/>
          </p:nvSpPr>
          <p:spPr>
            <a:xfrm rot="5400000">
              <a:off x="5766896" y="2149191"/>
              <a:ext cx="849794" cy="6626434"/>
            </a:xfrm>
            <a:prstGeom prst="rightBrace">
              <a:avLst>
                <a:gd name="adj1" fmla="val 45746"/>
                <a:gd name="adj2" fmla="val 50348"/>
              </a:avLst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3995752" y="5688105"/>
              <a:ext cx="4638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byte </a:t>
              </a:r>
              <a:r>
                <a:rPr lang="th-TH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เท่ากับ </a:t>
              </a:r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8 bit</a:t>
              </a:r>
              <a:endParaRPr lang="th-TH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วงเล็บปีกกาขวา 16"/>
            <p:cNvSpPr/>
            <p:nvPr/>
          </p:nvSpPr>
          <p:spPr>
            <a:xfrm rot="16200000">
              <a:off x="9295409" y="3445622"/>
              <a:ext cx="581891" cy="87283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8610504" y="3258587"/>
              <a:ext cx="1951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bit</a:t>
              </a:r>
              <a:endParaRPr lang="th-TH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กล่องข้อความ 12">
            <a:extLst>
              <a:ext uri="{FF2B5EF4-FFF2-40B4-BE49-F238E27FC236}">
                <a16:creationId xmlns:a16="http://schemas.microsoft.com/office/drawing/2014/main" id="{C4634066-BE0D-4E25-828E-D49B5F77A57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2265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2208404"/>
            <a:ext cx="12192000" cy="2111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4545106"/>
            <a:ext cx="12192000" cy="2111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รูปแบบของคอมพิวเตอร์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1887" y="1473588"/>
            <a:ext cx="7148166" cy="49571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681828674"/>
              </p:ext>
            </p:extLst>
          </p:nvPr>
        </p:nvGraphicFramePr>
        <p:xfrm>
          <a:off x="1159730" y="1248074"/>
          <a:ext cx="10236151" cy="508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CC65D19A-8E55-49BA-971C-8FA9EB25463E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93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รูปแบบของคอมพิวเตอร์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1887" y="1473588"/>
            <a:ext cx="7148166" cy="495719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ในปัจจุบัน คอมพิวเตอร์ได้ใช้วงจรเบ็ดเสร็จขนาดใหญ่มาก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very large scale integrated circuit)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ซึ่งสามารถบรรจุทรานซิสเตอร์ได้มากกว่าสิบล้านตัว เราสามารถแบ่งคอมพิวเตอร์ในรุ่นปัจจุบันออกเป็น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รูปแบบ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ซูเปอร์คอมพิวเตอร์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supercomputer)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ซูเปอร์คอมพิวเตอร์ ถือได้ว่าเป็นคอมพิวเตอร์ที่มี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ความเร็วมาก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และมีประสิทธิภาพสูงสุดเมื่อเปรียบเทียบกับคอมพิวเตอร์ชนิดอื่น ๆ เครื่องซูเปอร์คอมพิวเตอร์มี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ราคาแพงมาก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ขนาดใหญ่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สามารถคำนวณทางคณิตศาสตร์ได้หลายแสนล้านครั้งต่อวินาที และได้รับการออกแบบ เพื่อให้ใช้แก้ปัญหาขนาดใหญ่มากทางวิทยาศาสตร์และทางวิศวกรรมศาสตร์ได้อย่างรวดเร็ว เช่น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การพยากรณ์อากาศ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ล่วงหน้าเป็นเวลาหลายวัน การศึกษา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ผลกระทบของมลพิษกับสภาวะแวดล้อม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เปิดตัว Summit ระบบ Supercomputer เร็วที่สุดในโลกจากสหรัฐอเมริกา ความเร็ว  200 Petaflops – TechTalkTh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r="11965"/>
          <a:stretch/>
        </p:blipFill>
        <p:spPr bwMode="auto">
          <a:xfrm>
            <a:off x="7924800" y="2517308"/>
            <a:ext cx="3882452" cy="36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กล่องข้อความ 11"/>
          <p:cNvSpPr txBox="1"/>
          <p:nvPr/>
        </p:nvSpPr>
        <p:spPr>
          <a:xfrm>
            <a:off x="5821180" y="6246114"/>
            <a:ext cx="637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https://www.techtalkthai.com/wp-content/uploads/2018/06/summit_supercomputer.jpg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563C4AF0-1A64-4797-9B12-E6AB25C6A7C2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862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รูปแบบของคอมพิวเตอร์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99416" y="1371619"/>
            <a:ext cx="7022892" cy="4957192"/>
          </a:xfrm>
        </p:spPr>
        <p:txBody>
          <a:bodyPr>
            <a:no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เมนเฟรมคอมพิวเตอร์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mainframe computer)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เมนเฟรมคอมพิวเตอร์มีสมรรถภาพที่ต่ำกว่าซูเปอร์คอมพิวเตอร์มาก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เมนเฟรมคอมพิวเตอร์สามารถให้บริการผู้ใช้จำนวนหลายร้อยคนพร้อมกัน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ฉะนั้น จึงสามารถใช้โปรแกรมจำนวนนับร้อยแบบในเวลาเดียวกันได้ โดยเฉพาะถ้าต่อเครื่องเข้าเครือข่ายคอมพิวเตอร์ ผู้ใช้สามารถใช้ได้จากทั่วโลก ปัจจุบัน องค์กรใหญ่ ๆ เช่น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ธนาคาร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จะใช้คอมพิวเตอร์ประเภทนี้ในการทำบัญชีลูกค้า หรือการให้บริการจากเครื่องฝากและถอนเงินแบบอัตโนมัติ เนื่องจากเครื่องเมนเฟรมคอมพิวเตอร์ได้ถูกใช้งานมากในการบริการผู้ใช้พร้อม ๆ กัน เมนเฟรมคอมพิวเตอร์จึงต้องมีหน่วยความจำที่ใหญ่มาก</a:t>
            </a:r>
          </a:p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269823" y="6061448"/>
            <a:ext cx="1037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https://upload.wikimedia.org/wikipedia/commons/thumb/5/52/Mainframe_Computer.svg/1200px-Mainframe_Computer.svg.png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 descr="File:Mainframe Computer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232156"/>
            <a:ext cx="3913290" cy="45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7EF2E692-294E-4060-890B-384C2EF2D862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5475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รูปแบบของคอมพิวเตอร์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69431" y="1873771"/>
            <a:ext cx="6074062" cy="3717560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มินิคอมพิวเตอร์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minicomputer)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มินิคอมพิวเตอร์ คือ เมนเฟรมคอมพิวเตอร์ขนาดเล็ก ๆ ซึ่งสามารถบริการผู้ใช้งานได้หลายคนพร้อม ๆ กัน แต่จะไม่มีสมรรถภาพเพียงพอที่จะบริการผู้ใช้ในจำนวนที่เทียบเท่าเมนเฟรมคอมพิวเตอร์ได้ จึงทำให้มินิคอมพิวเตอร์เหมาะสำหรับองค์กรขนาดกลาง หรือสำหรับแผนกหนึ่งหรือสาขาหนึ่งขององค์กรขนาดใหญ่เท่านั้น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725661" y="6267449"/>
            <a:ext cx="12157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https://ae01.alicdn.com/kf/H11195f3ec7074dccbcd72f3d8e5c79efV/Gpd-Mini-Computer-Ddr4-8Gb-Ram-128Gb-Rom-700Mhz-Gpu-Intel-Celeron-N4100-Cpu-Mini-Pc.jpg_q50.jpg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42" name="Picture 2" descr="GPD มินิคอมพิวเตอร์ Ddr4 8 GB RAM 128 GB ROM 700 MHz GPU Intel Celeron  N4100 CPU Mini PC กระเป๋าแล็ปท็อปสำหรับ Windows 10 Pro EU Plug|Mini PC| - 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 bwMode="auto">
          <a:xfrm>
            <a:off x="7288267" y="1367067"/>
            <a:ext cx="4239167" cy="36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C1FCCF0D-A6EB-4972-A374-527F7F66860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368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รูปแบบของคอมพิวเตอร์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02178" y="1616341"/>
            <a:ext cx="7240248" cy="4236120"/>
          </a:xfrm>
        </p:spPr>
        <p:txBody>
          <a:bodyPr>
            <a:no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ไมโครคอมพิวเตอร์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microcomputer)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 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personal computer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PC)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คอมพิวเตอร์ขนาดเล็กแบบขนาดตั้งโต๊ะ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desktop computer)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หรือขนาดเล็กกว่านั้น เช่น ขนาดสมุดบันทึก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notebook computer)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และขนาดฝ่ามือ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Tablet)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ไมโครคอมพิวเตอร์ได้เริ่มมีขึ้นในปีพ.ศ. 2518 ถึงแม้ว่าในระยะหลัง เครื่องชนิดนี้จะมีประสิทธิภาพที่สูง แต่เนื่องจากมีราคาไม่แพงและมีขนาดกะทัดรัด ไมโครคอมพิวเตอร์จึงยังเหมาะสำหรับใช้ส่วนตัว ไมโครคอมพิวเตอร์ได้ถูกออกแบบสำหรับใช้ที่บ้าน โรงเรียน และสำนักงาน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4977" y="6246976"/>
            <a:ext cx="1215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th-media.apjonlinecdn.com/catalog/product/cache/b3b166914d87ce343d4dc5ec5117b502/c/0/c06565350_1.png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8" name="Picture 4" descr="HP All-in-One 22-df1023d PC | HP ประเทศไท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7" y="2081321"/>
            <a:ext cx="5028187" cy="37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348FBACB-6AFA-45C3-B27A-698FCAAFD5B2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6904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รูปแบบของคอมพิวเตอร์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1886" y="4355568"/>
            <a:ext cx="5359697" cy="2580905"/>
          </a:xfrm>
        </p:spPr>
        <p:txBody>
          <a:bodyPr>
            <a:no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โน๊ตบุ๊ค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notebook or laptop)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คอมพิวเตอร์ที่มีขนาดเล็กกว่าไมโครคอมพิวเตอร์ ถูกออกแบบไว้เพื่อนำติดตัวไปใช้ตามที่ต่าง ๆ มีขนาดเล็ก และน้ำหนักเบา ในปัจจุบันมีขนาดพอ ๆ กับสมุดที่ทำด้วยกระดาษ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0" y="6274358"/>
            <a:ext cx="609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https://www.techhub.in.th/wp-content/uploads/2018/10/Lenovo-IdeaPad-120s.png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6093501" y="431261"/>
            <a:ext cx="49968" cy="6078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6375459" y="1123146"/>
            <a:ext cx="5631662" cy="258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แท็บเล็ต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คอมพิวเตอร์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tablet computer)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คือเครื่องคอมพิวเตอร์ที่สามารถใช้ในขณะเคลื่อนที่ได้ ขนาดกลางและใช้หน้าจอสัมผัสในการทำงานเป็นอันดับแรก มีคีย์บอร์ดเสมือนจริงหรือปากกาดิจิตอลในการใช้งานแทนที่แป้นพิมพ์คีย์บอร์ด และมีความหมายครอบคลุมถึงโน๊ตบุ๊คแบบ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convertible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ที่มีหน้าจอแบบสัมผัสและมีแป้นพิมพ์คีย์บอร์ดติดมาด้วยไม่ว่าจะเป็นแบบหมุนหรือแบบสไลด์ก็ตาม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0" name="Picture 2" descr="แนะนำ 10 โน๊ตบุ๊คเน้นพิมพ์งานและท่องเว็บ ในงบ 10,000 บาท (20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1" y="1326414"/>
            <a:ext cx="4118883" cy="29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ablet Samsung Galaxy Tab S6 Lite SM-P610 10.4&amp;quot; 64GB oxford gray com 4GB de  memória RAM | MercadoLiv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9" b="98728" l="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12" y="3704051"/>
            <a:ext cx="3049549" cy="23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กล่องข้อความ 13"/>
          <p:cNvSpPr txBox="1"/>
          <p:nvPr/>
        </p:nvSpPr>
        <p:spPr>
          <a:xfrm>
            <a:off x="6144539" y="6268862"/>
            <a:ext cx="609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https://9to5toys.com/wp-content/uploads/sites/5/2020/07/Samsung-Galaxy-Tab-S6-Lite.jpg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12">
            <a:extLst>
              <a:ext uri="{FF2B5EF4-FFF2-40B4-BE49-F238E27FC236}">
                <a16:creationId xmlns:a16="http://schemas.microsoft.com/office/drawing/2014/main" id="{EDD82AC0-ADAC-45DB-AF56-C2EBB123DBC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82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เทคโนโลยีคอมพิวเตอร์ </a:t>
            </a:r>
          </a:p>
        </p:txBody>
      </p:sp>
      <p:sp>
        <p:nvSpPr>
          <p:cNvPr id="12293" name="ตัวแทนเนื้อหา 12292"/>
          <p:cNvSpPr>
            <a:spLocks noGrp="1"/>
          </p:cNvSpPr>
          <p:nvPr>
            <p:ph idx="1"/>
          </p:nvPr>
        </p:nvSpPr>
        <p:spPr>
          <a:xfrm>
            <a:off x="391886" y="1367067"/>
            <a:ext cx="11306628" cy="453934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 คอมพิวเตอร์ หมายถึง เทคโนโลยีที่ถูกนำมาใช้เพื่อการบันทึก จัดเก็บ ประมวลผล และสืบค้นสารสนเทศ ซึ่งแบ่งออกได้เป็น 2 ส่วนใหญ่ ๆ คือ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ฮาร์ดแวร์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อุปกรณ์ ชิ้นส่วนต่าง ๆ ของคอมพิวเตอร์ รวมถึงสื่อที่ใช้ในการบันทึกข้อมูล ได้แก่ อุปกรณ์รับข้อมูล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 Devices)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หน่วยประมวลผลกลาง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Central Processing Unit : CPU)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หน่วยความจำหลัก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Main Memory Unit)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หน่วยเก็บข้อมูลสำรอง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Storage)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และอุปกรณ์แสดงผล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Output Devices)</a:t>
            </a:r>
          </a:p>
          <a:p>
            <a:pPr algn="thaiDist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 หมายถึง โปรแกรมคอมพิวเตอร์ที่เป็นชุดคำสั่งที่ควบคุมการทำงานของฮาร์ดแวร์ ซอฟต์แวร์สามารถแบ่งได้เป็น 2 ประเภท ดังนี้</a:t>
            </a:r>
          </a:p>
          <a:p>
            <a:pPr lvl="1" algn="ju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ซอฟต์แวร์ระบบ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Software)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ซอฟต์แวร์ที่ทำหน้าที่เป็นตัวกลางเพื่อช่วยให้ผู้ใช้สามารถติดต่อสั่งงานอุปกรณ์คอมพิวเตอร์ได้ง่ายขึ้น และทำหน้าที่ประสานงานกับซอฟต์แวร์ประยุกต์ทั้งระบบ ตัวอย่างของซอฟต์แวร์ระบบ ได้แก่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Windows, Mac OS, Unix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Linux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lvl="1"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ซอฟต์แวร์ประยุกต์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 Software)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เป็นซอฟต์แวร์สำเร็จรูปที่เขียนขึ้นเพื่อประยุกต์ใช้งานในด้านต่าง ๆ เช่น พิมพ์เอกสาร นำเสนองาน และคำนวณ หรือเพื่อใช้งานเฉพาะด้าน ตัวอย่างได้แก่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Word, Adobe Photoshop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Macromedia Dreamweaver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marL="0" indent="0" algn="thaiDist">
              <a:buNone/>
            </a:pPr>
            <a:endParaRPr lang="th-TH" sz="2400" dirty="0"/>
          </a:p>
        </p:txBody>
      </p:sp>
      <p:sp>
        <p:nvSpPr>
          <p:cNvPr id="4" name="กล่องข้อความ 12">
            <a:extLst>
              <a:ext uri="{FF2B5EF4-FFF2-40B4-BE49-F238E27FC236}">
                <a16:creationId xmlns:a16="http://schemas.microsoft.com/office/drawing/2014/main" id="{684D09E2-929E-42E9-A872-8E70AF47CA8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2068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1886" y="649954"/>
            <a:ext cx="9274628" cy="87584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ประวัติความเป็นมาของคอมพิวเตอร์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990856" y="1087877"/>
            <a:ext cx="10069925" cy="523453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	คอมพิวเตอร์ที่เราใช้กันอยู่ทุกวันนี้เป็นผลมาจากการประดิษฐ์คิดค้นเครื่องมือในการคำนวณซึ่งมีวิวัฒนาการนานมาแล้ว เริ่มจากเครื่องมือในการคำนวณเครื่องแรกคือ "ลูกคิด"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Abacus)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ที่สร้างขึ้นในประเทศจีน เมื่อประมาณ 2,000-3,000 ปีมาแล้ว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	 จนกระทั่งในปี พ.ศ. 2376 นัก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คณิตศาสต์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ชาวอังกฤษ ชื่อ 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ชาร์ล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แบบ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Charles Babbage)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ได้ประดิษฐ์เครื่องวิเคราะห์ 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Analytical Engine)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สามารถคำนวณค่าของตรีโกณมิติ ฟังก์ชั่นต่างๆ ทางคณิตศาสตร์ การทำงานของเครื่องนี้แบ่งเป็น 3 ส่วน คือ ส่วนเก็บข้อมูล ส่วนคำนวณ และส่วนควบคุม ใช้ระบบพลังเครื่องยนต์ไอน้ำหมุนฟันเฟือง มีข้อมูลอยู่ในบัตรเจาะรู คำนวณได้โดยอัตโนมัติ และเก็บข้อมูลในหน่วยความจำ ก่อนจะพิมพ์ออกมาทางกระดาษ หลักการของแบบ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นี้เองที่ได้นำมาพัฒนาสร้างเครื่องคอมพิวเตอร์สมัยใหม่ เราจึงยกย่องให้แบบ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 บิดาแห่งเครื่องคอมพิวเตอร์</a:t>
            </a:r>
            <a:endParaRPr lang="en-US" sz="2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484" name="Picture 4" descr="https://sites.google.com/site/smilevariety244/_/rsrc/1446564236195/khwam-ru-beuxng-tn-keiyw-kab-khxmphiwtexr-laea-thekhnoloyi-sarsnthes/khwam-hmay-khxng-khxmphiwtexr/prawati-khwam-pen-ma-khxng-khxmphiwtexr/imagesCARCKW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67" y="1963723"/>
            <a:ext cx="2547345" cy="21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-1361535" y="4124790"/>
            <a:ext cx="8051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https://zhort.link/qPS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AD855DD8-F074-414F-B30D-B6656CD29DF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487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1886" y="649954"/>
            <a:ext cx="9274628" cy="87584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คอมพิวเตอร์เครื่องแรกของโลก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5" y="1087877"/>
            <a:ext cx="6452259" cy="553131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ENIAC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ย่อมาจาก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Electronics Numerical Integrator and Computer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ถูกพัฒนาขึ้นมาโดย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ดร.จอห์น ดับลิว มอ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ชลีย์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John W.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Mauchly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เจ เพรส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เพอร์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เอคเกิรต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J.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Prespern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Eckert)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ภายใต้การสนับสนุนเงินทุนจาก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กองทัพส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หรับอเมริกา ซึ่งต้องการสร้างระบบคำนวณวิถีกระสุนปืนใหญ่เครื่อง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ENIAC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เป็นเครื่องคำนวณทางอิเลคทรอนิกส์เครื่องแรกที่ได้รับการยอมรับว่ามันคือ </a:t>
            </a:r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เครื่องคอมพิวเตอร์เครื่องแรกของโลก 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อีนิแอกเป็นคอมพิวเตอร์ขนาดใหญ่ ประกอบด้วย หลอดสุญญากาศ 17,468 หลอด ไดโอดคริสตัล 7,200 ตัว รีเลย์ 1,500 ตัวตัวต้านทาน 70,000 ตัว ตัวเก็บประจุ 10,000 ตัว 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มีขนาดใหญ่มาก โดยมีน้ำหนัก 27 ตัน ขนาด สูง 2.4 เมตร (8 ฟุต) กว้าง 0.9 เมตร (3 ฟุต) และยาว 30 เมตร (100 ฟุต) โดยใช้เนื้อที่ทั้งหมด 167 เมตร² (1,800 ฟุต²) และใช้ไฟฟ้า 150 กิโลวัตต์</a:t>
            </a:r>
          </a:p>
          <a:p>
            <a:pPr marL="0" indent="0" algn="thaiDist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3944983" y="6311416"/>
            <a:ext cx="8051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https://upload.wikimedia.org/wikipedia/commons/thumb/6/6c/ENIAC_Penn1.jpg/1200px-ENIAC_Penn1.jpg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386" name="Picture 2" descr="ENIAC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79" y="1641022"/>
            <a:ext cx="4617036" cy="35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9805E397-A0E6-42A3-947D-8AE1540270AE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1891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หัวข้อสำหรับสื่อการสอนชุดที่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6" y="1506767"/>
            <a:ext cx="5019563" cy="45393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ความหมายของคอมพิวเตอร์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รูปแบบของคอมพิวเตอร์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ประวัติความเป็นมาของคอมพิวเตอร์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คอมพิวเตอร์เครื่องแรกของโลก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บิดาของคอมพิวเตอร์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ยุคของคอมพิวเตอร์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องค์ประกอบและระบบของคอมพิวเตอร์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ระบบฮาร์ดแวร์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1.3.1.1 Input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อุปกรณ์รับเข้า และหลักการทำงาน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1.3.1.2 Process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ส่วนประมวลผล 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1.3.1.3 Output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อุปกรณ์แสดงผล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8148" y="1367066"/>
            <a:ext cx="4293166" cy="4495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ระบบซอฟต์แวร์</a:t>
            </a:r>
            <a:endParaRPr lang="en-US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1.3.2.1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ซอฟต์แวร์ระบบ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1.3.2.2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</a:t>
            </a:r>
            <a:endParaRPr lang="en-US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1.3.2.3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ซอฟต์แวร์ประยุกต์ด้านคอมพิวเตอร์</a:t>
            </a:r>
            <a:endParaRPr lang="en-US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ภาษาคอมพิวเตอร์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</a:tabLst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1.4.1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ภาษาระดับต่ำ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1.4.2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ภาษาระดับกลาง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1.4.3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ภาษาระดับสูง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1.7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</a:t>
            </a:r>
            <a:endParaRPr lang="en-US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3" indent="0">
              <a:spcBef>
                <a:spcPts val="1000"/>
              </a:spcBef>
              <a:buNone/>
              <a:tabLst>
                <a:tab pos="538163" algn="l"/>
                <a:tab pos="806450" algn="l"/>
              </a:tabLst>
            </a:pP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12">
            <a:extLst>
              <a:ext uri="{FF2B5EF4-FFF2-40B4-BE49-F238E27FC236}">
                <a16:creationId xmlns:a16="http://schemas.microsoft.com/office/drawing/2014/main" id="{E1446D34-7105-4F4D-9FD6-7A9B445306E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73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บิดาคอมพิวเตอร์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5" y="1396853"/>
            <a:ext cx="8516983" cy="412420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ชาร์ลส์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แบบ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เกิดเมื่อวันที่ 26 ธันวาคม ค.ศ. 1791 (พ.ศ. 2334) ในครอบครัวของนายธนาคาร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ศึกษาระดับมหาวิทยาลัยที่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ทรินิตี้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คอลเลจ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มหาวิทยาลัยเคม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บริดจ์ ที่คณะคณิตศาสตร์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Mathematical Laboratory)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เป็นอาจารย์ที่คณะคณิตศาสตร์ ในปี ค.ศ. 1814 (พ.ศ. 2357) 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สมรสกับ จอร์เจียนา วิธ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นักคณิตศาสตร์หญิง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งานวิจัยที่ทำให้เขาโด่งดังมากคือ เครื่องผลต่าง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Difference Engine)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ซึ่งได้รับทุนสนับสนุนจากรัฐบาล โดยเครื่องนี้สามารถคำนวณค่าของฟังก์ชันทางตรีโกณมิติได้ ซึ่งอาศัยหลักการต่าง ๆ ทางคณิตศาสตร์ แต่โครงการก็ต้องยุติลงเมื่อเขาได้ค้นพบความไม่น่าเชื่อถือบางประการในการคำนวณ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8312332" y="4359427"/>
            <a:ext cx="4180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Charles Babbage</a:t>
            </a:r>
            <a:endParaRPr lang="th-TH" sz="28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บิดาแห่งเครื่องคอมพิวเตอร์</a:t>
            </a:r>
            <a:endParaRPr lang="th-TH" sz="2800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458" name="Picture 2" descr="บิดาแห่งคอมพิวเตอร์ - ครูมัรว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1" y="1200561"/>
            <a:ext cx="2571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6530788" y="6333565"/>
            <a:ext cx="5661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; https://upload.wikimedia.org/wikipedia/commons/thumb/8/82/CharlesBabbage.jpg/220px-CharlesBabbage.jpg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E032E405-60D2-4D99-BF33-A956FDBE223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28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ยุคของคอมพิวเตอร์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5" y="1396853"/>
            <a:ext cx="11377749" cy="486025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อมพิวเตอร์ที่เราใช้กันอยู่ทุกวันนี้เป็นผลมาจากการประดิษฐ์คิดค้นเครื่องมือในการคำนวณซึ่งมีวิวัฒนาการนานมาแล้ว เริ่มจากเครื่องมือในการคำนวณเครื่องแรกคือ "ลูกคิด"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Abacus)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ที่สร้างขึ้นในประเทศจีน เมื่อประมาณ 2,000-3,000 ปีมาแล้ว หลังจากนั้นได้มีการประดิษฐ์คอมพิวเตอร์ขึ้นมาอีกหลายยุค โดยสามารถจัดแบ่งคอมพิวเตอร์ออกได้เป็น 5 ยุค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ยุคที่ 1 (พ.ศ. 2489-2501) "ยุคหลอดสุญญากาศ“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เป็นการประดิษฐ์เครื่องคอมพิวเตอร์ที่มิใช่เครื่องคำนวณ โดย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เมาช์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ลี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และเอ็กเคอร์ต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Mauchly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and Eckert)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ได้นำแนวความคิดนั้นมาประดิษฐ์เป็นเครื่องคอมพิวเตอร์ที่มีประสิทธิภาพมากเครื่องหนึ่งเรียกว่า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ENIAC (Electronic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Numericial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Integrator and Calculator)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ยุคที่ 2 (พ.ศ.2502-2506) "ยุคทรานซิสเตอร์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มีการนำทรานซิสเตอร์ มาใช้ในเครื่องคอมพิวเตอร์จึงทำให้เครื่องมีขนาดเล็กลง และสามารถเพิ่มประสิทธิภาพในการทำงานให้มีความรวดเร็วและแม่นยำมากยิ่งขึ้น นอกจากนี้ ในยุคนี้ยังได้มีการคิดภาษาเพื่อใช้กับเครื่องคอมพิวเตอร์เช่น ภาษา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FORTRAN)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จึงทำให้ง่ายต่อการเขียนโปรแกรมสำหรับใช้กับเครื่อง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ยุคที่ 3 (พ.ศ.2507-2512) "ยุควงจรรวม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อมพิวเตอร์ในยุคนี้เริ่มต้นภายหลังจากการใช้ทรานซิสเตอร์ได้เพียง 5 ปี เนื่องจากได้มีการประดิษฐ์คิดค้นเกี่ยวกับวงจรรวม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Integrated-Circuit)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หรือเรียกกันย่อๆ ว่า "ไอซี"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ซึ่งไอซีนี้ทำให้ส่วนประกอบและวงจรต่างๆ สามารถวางลงได้บนแผ่น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ชิป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chip)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เล็กๆ เพียงแผ่นเดียว จึงมีการนำเอาแผ่น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ชิป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มาใช้แทนทรานซิสเตอร์ทำให้ประหยัดเนื้อที่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12">
            <a:extLst>
              <a:ext uri="{FF2B5EF4-FFF2-40B4-BE49-F238E27FC236}">
                <a16:creationId xmlns:a16="http://schemas.microsoft.com/office/drawing/2014/main" id="{C8059F34-BCE0-474F-8C7B-EEEDE41C728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2717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ยุคของคอมพิวเตอร์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5" y="1396853"/>
            <a:ext cx="11377749" cy="4860256"/>
          </a:xfrm>
        </p:spPr>
        <p:txBody>
          <a:bodyPr>
            <a:no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ยุคที่ 4 (พ.ศ.2513-2532) "ยุควีแอลเอสไอ“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 เป็นยุคที่นำสารกึ่งตัวนำมาสร้างเป็นวงจรรวมความจุสูงมาก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Very Large Scale Integrated : VLSI)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ซึ่งสามารถย่อส่วนไอซีธรรมดาหลายๆ วงจรเข้ามาในวงจรเดียวกัน และมีการประดิษฐ์ ไม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โคร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โพรเซสเซอร์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Microprocessor)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 ทำให้เครื่องมีขนาดเล็ก ราคาถูกลง และมีความสามารถในการทำงานสูงและรวดเร็วมาก จึงทำให้มีคอมพิวเตอร์ส่วนบุคคล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Personal Computer)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ถือกำเนิดขึ้นมาในยุคนี้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ยุคที่ 5 (พ.ศ.2533-ปัจจุบัน) "ยุคเครือข่าย“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ในยุคนี้ได้มุ่งเน้นการพัฒนา ความสามารถในการทำงานของระบบคอมพิวเตอร์ และความสะดวกสบายในการใช้งานเครื่องคอมพิวเตอร์อย่างชัดเจนมีการพัฒนาสร้างเครื่องคอมพิวเตอร์แบบพกพาขนาดเล็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Portable Computer)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ขึ้นใช้งานในยุคนี้โครงการพัฒนาอุปกรณ์ 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VLSI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ให้ใช้งานง่าย และมีความสามารถสูงขึ้น รวมทั้งโครงการวิจัยและพัฒนาเกี่ยวกับ ปัญญาประดิษฐ์ 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Artificial Intelligence : AI)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เป็นหัวใจของการพัฒนาระบบคอมพิวเตอร์ในยุคนี้ โดยหวังให้ระบบคอมพิวเตอร์มีความรู้ สามารถวิเคราะห์ปัญหาด้วยเหตุผล</a:t>
            </a:r>
          </a:p>
        </p:txBody>
      </p:sp>
      <p:pic>
        <p:nvPicPr>
          <p:cNvPr id="4098" name="Picture 2" descr="วิวัฒนาการของคอมพิวเตอร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98" y="4338388"/>
            <a:ext cx="3534774" cy="20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3730276" y="6364418"/>
            <a:ext cx="438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https://www.mindphp.com/images/knowledge/112560/com.png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30AE9871-35F8-4FAE-A54D-D4ABE0E4819E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0293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องค์ประกอบและระบบของคอมพิวเตอร์ 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5" y="1396853"/>
            <a:ext cx="11377749" cy="486025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องค์ประกอบพื้นฐานของระบบคอมพิวเตอร์ มี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คือ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หน่วยรับเข้า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(Input)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คือหน่วยที่รับข้อมูลเข้าเครื่องคอมพิวเตอร์ผ่านอุปกรณ์ต่างๆ เช่น คีย์บอร์ด เมาส์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หน่วยประมวลผล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(Process)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คือหน่วยประมวลผลกลาง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CPU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ทำหน้าที่ประมวลผลข้อมูลต่างๆ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หน่วยส่งออก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(Output)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หน่วยที่นำเสนอข้อมูลที่ถูกประมวลผลแล้ว ผ่านทางอุปกรณ์ต่างๆ เช่น จอภาพ ลำโพง </a:t>
            </a:r>
          </a:p>
        </p:txBody>
      </p:sp>
      <p:grpSp>
        <p:nvGrpSpPr>
          <p:cNvPr id="29" name="กลุ่ม 28"/>
          <p:cNvGrpSpPr/>
          <p:nvPr/>
        </p:nvGrpSpPr>
        <p:grpSpPr>
          <a:xfrm>
            <a:off x="926867" y="3761964"/>
            <a:ext cx="10604898" cy="1875649"/>
            <a:chOff x="926867" y="3761964"/>
            <a:chExt cx="10604898" cy="1875649"/>
          </a:xfrm>
        </p:grpSpPr>
        <p:sp>
          <p:nvSpPr>
            <p:cNvPr id="3" name="สามเหลี่ยมหน้าจั่ว 2"/>
            <p:cNvSpPr/>
            <p:nvPr/>
          </p:nvSpPr>
          <p:spPr>
            <a:xfrm flipV="1">
              <a:off x="2649444" y="5204441"/>
              <a:ext cx="842683" cy="430306"/>
            </a:xfrm>
            <a:prstGeom prst="triangle">
              <a:avLst/>
            </a:prstGeom>
            <a:solidFill>
              <a:srgbClr val="195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สามเหลี่ยมหน้าจั่ว 27"/>
            <p:cNvSpPr/>
            <p:nvPr/>
          </p:nvSpPr>
          <p:spPr>
            <a:xfrm flipV="1">
              <a:off x="6337658" y="5180083"/>
              <a:ext cx="842683" cy="430306"/>
            </a:xfrm>
            <a:prstGeom prst="triangle">
              <a:avLst/>
            </a:prstGeom>
            <a:solidFill>
              <a:srgbClr val="195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" name="กลุ่ม 4"/>
            <p:cNvGrpSpPr/>
            <p:nvPr/>
          </p:nvGrpSpPr>
          <p:grpSpPr>
            <a:xfrm>
              <a:off x="926867" y="3761964"/>
              <a:ext cx="10604898" cy="1875649"/>
              <a:chOff x="472405" y="4096322"/>
              <a:chExt cx="11330422" cy="2003968"/>
            </a:xfrm>
            <a:effectLst>
              <a:reflection blurRad="6350" stA="50000" endA="275" endPos="40000" dist="101600" dir="5400000" sy="-100000" algn="bl" rotWithShape="0"/>
            </a:effectLst>
          </p:grpSpPr>
          <p:grpSp>
            <p:nvGrpSpPr>
              <p:cNvPr id="6" name="กลุ่ม 5"/>
              <p:cNvGrpSpPr/>
              <p:nvPr/>
            </p:nvGrpSpPr>
            <p:grpSpPr>
              <a:xfrm>
                <a:off x="472405" y="4096322"/>
                <a:ext cx="11330422" cy="2003968"/>
                <a:chOff x="472405" y="4096322"/>
                <a:chExt cx="11330422" cy="2003968"/>
              </a:xfrm>
            </p:grpSpPr>
            <p:sp>
              <p:nvSpPr>
                <p:cNvPr id="17" name="สามเหลี่ยมมุมฉาก 16"/>
                <p:cNvSpPr/>
                <p:nvPr/>
              </p:nvSpPr>
              <p:spPr>
                <a:xfrm rot="8225925">
                  <a:off x="8926887" y="4273768"/>
                  <a:ext cx="839448" cy="84551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19567C">
                        <a:shade val="30000"/>
                        <a:satMod val="115000"/>
                      </a:srgbClr>
                    </a:gs>
                    <a:gs pos="50000">
                      <a:srgbClr val="19567C">
                        <a:shade val="67500"/>
                        <a:satMod val="115000"/>
                      </a:srgbClr>
                    </a:gs>
                    <a:gs pos="100000">
                      <a:srgbClr val="19567C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" name="สามเหลี่ยมมุมฉาก 18"/>
                <p:cNvSpPr/>
                <p:nvPr/>
              </p:nvSpPr>
              <p:spPr>
                <a:xfrm rot="8225925">
                  <a:off x="5003900" y="4269263"/>
                  <a:ext cx="839448" cy="84551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19567C">
                        <a:shade val="30000"/>
                        <a:satMod val="115000"/>
                      </a:srgbClr>
                    </a:gs>
                    <a:gs pos="50000">
                      <a:srgbClr val="19567C">
                        <a:shade val="67500"/>
                        <a:satMod val="115000"/>
                      </a:srgbClr>
                    </a:gs>
                    <a:gs pos="100000">
                      <a:srgbClr val="19567C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72405" y="4096322"/>
                  <a:ext cx="11330422" cy="2003968"/>
                  <a:chOff x="472405" y="4096322"/>
                  <a:chExt cx="11330422" cy="2003968"/>
                </a:xfrm>
              </p:grpSpPr>
              <p:sp>
                <p:nvSpPr>
                  <p:cNvPr id="21" name="สี่เหลี่ยมด้านขนาน 20"/>
                  <p:cNvSpPr/>
                  <p:nvPr/>
                </p:nvSpPr>
                <p:spPr>
                  <a:xfrm>
                    <a:off x="472405" y="4515050"/>
                    <a:ext cx="11330422" cy="1169233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accent4">
                          <a:lumMod val="60000"/>
                          <a:lumOff val="40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2" name="กลุ่ม 21"/>
                  <p:cNvGrpSpPr/>
                  <p:nvPr/>
                </p:nvGrpSpPr>
                <p:grpSpPr>
                  <a:xfrm>
                    <a:off x="2753771" y="4096322"/>
                    <a:ext cx="2698748" cy="2003968"/>
                    <a:chOff x="1640466" y="3919940"/>
                    <a:chExt cx="2266491" cy="1493631"/>
                  </a:xfrm>
                  <a:solidFill>
                    <a:schemeClr val="accent3">
                      <a:lumMod val="50000"/>
                    </a:schemeClr>
                  </a:solidFill>
                </p:grpSpPr>
                <p:sp>
                  <p:nvSpPr>
                    <p:cNvPr id="26" name="ลายทแยงมุม 25"/>
                    <p:cNvSpPr/>
                    <p:nvPr/>
                  </p:nvSpPr>
                  <p:spPr>
                    <a:xfrm>
                      <a:off x="2647783" y="3919940"/>
                      <a:ext cx="1259174" cy="1148684"/>
                    </a:xfrm>
                    <a:prstGeom prst="diagStrip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" name="ลายทแยงมุม 26"/>
                    <p:cNvSpPr/>
                    <p:nvPr/>
                  </p:nvSpPr>
                  <p:spPr>
                    <a:xfrm rot="10800000">
                      <a:off x="1640466" y="4264887"/>
                      <a:ext cx="1259174" cy="1148684"/>
                    </a:xfrm>
                    <a:prstGeom prst="diagStrip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95094" y="4100831"/>
                    <a:ext cx="2669942" cy="1970372"/>
                    <a:chOff x="1663908" y="3919940"/>
                    <a:chExt cx="2242298" cy="1468589"/>
                  </a:xfrm>
                  <a:solidFill>
                    <a:schemeClr val="accent3">
                      <a:lumMod val="50000"/>
                    </a:schemeClr>
                  </a:solidFill>
                </p:grpSpPr>
                <p:sp>
                  <p:nvSpPr>
                    <p:cNvPr id="24" name="ลายทแยงมุม 23"/>
                    <p:cNvSpPr/>
                    <p:nvPr/>
                  </p:nvSpPr>
                  <p:spPr>
                    <a:xfrm>
                      <a:off x="2647032" y="3919940"/>
                      <a:ext cx="1259174" cy="1148684"/>
                    </a:xfrm>
                    <a:prstGeom prst="diagStrip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" name="ลายทแยงมุม 24"/>
                    <p:cNvSpPr/>
                    <p:nvPr/>
                  </p:nvSpPr>
                  <p:spPr>
                    <a:xfrm rot="10800000">
                      <a:off x="1663908" y="4239845"/>
                      <a:ext cx="1259174" cy="1148684"/>
                    </a:xfrm>
                    <a:prstGeom prst="diagStrip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" name="กลุ่ม 6"/>
              <p:cNvGrpSpPr/>
              <p:nvPr/>
            </p:nvGrpSpPr>
            <p:grpSpPr>
              <a:xfrm>
                <a:off x="1321722" y="4537358"/>
                <a:ext cx="1612969" cy="1146925"/>
                <a:chOff x="1321722" y="4537358"/>
                <a:chExt cx="1612969" cy="1146925"/>
              </a:xfrm>
            </p:grpSpPr>
            <p:sp>
              <p:nvSpPr>
                <p:cNvPr id="14" name="กล่องข้อความ 13"/>
                <p:cNvSpPr txBox="1"/>
                <p:nvPr/>
              </p:nvSpPr>
              <p:spPr>
                <a:xfrm>
                  <a:off x="1321722" y="4537358"/>
                  <a:ext cx="1612969" cy="690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รับเข้า</a:t>
                  </a:r>
                </a:p>
              </p:txBody>
            </p:sp>
            <p:sp>
              <p:nvSpPr>
                <p:cNvPr id="15" name="กล่องข้อความ 14"/>
                <p:cNvSpPr txBox="1"/>
                <p:nvPr/>
              </p:nvSpPr>
              <p:spPr>
                <a:xfrm>
                  <a:off x="1321722" y="4993734"/>
                  <a:ext cx="1612969" cy="690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(Input)</a:t>
                  </a:r>
                  <a:endParaRPr lang="th-TH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8" name="กลุ่ม 7"/>
              <p:cNvGrpSpPr/>
              <p:nvPr/>
            </p:nvGrpSpPr>
            <p:grpSpPr>
              <a:xfrm>
                <a:off x="5213620" y="4527690"/>
                <a:ext cx="2312224" cy="1201045"/>
                <a:chOff x="5213620" y="4527690"/>
                <a:chExt cx="2312224" cy="1201045"/>
              </a:xfrm>
            </p:grpSpPr>
            <p:sp>
              <p:nvSpPr>
                <p:cNvPr id="12" name="กล่องข้อความ 11"/>
                <p:cNvSpPr txBox="1"/>
                <p:nvPr/>
              </p:nvSpPr>
              <p:spPr>
                <a:xfrm>
                  <a:off x="5213620" y="4527690"/>
                  <a:ext cx="2312224" cy="690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ประมวลผล</a:t>
                  </a:r>
                </a:p>
              </p:txBody>
            </p:sp>
            <p:sp>
              <p:nvSpPr>
                <p:cNvPr id="13" name="กล่องข้อความ 12"/>
                <p:cNvSpPr txBox="1"/>
                <p:nvPr/>
              </p:nvSpPr>
              <p:spPr>
                <a:xfrm>
                  <a:off x="5256117" y="5038186"/>
                  <a:ext cx="1612970" cy="690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(Process)</a:t>
                  </a:r>
                  <a:endParaRPr lang="th-TH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9075683" y="4531097"/>
                <a:ext cx="2312224" cy="1197637"/>
                <a:chOff x="9075683" y="4531097"/>
                <a:chExt cx="2312224" cy="1197637"/>
              </a:xfrm>
            </p:grpSpPr>
            <p:sp>
              <p:nvSpPr>
                <p:cNvPr id="10" name="กล่องข้อความ 9"/>
                <p:cNvSpPr txBox="1"/>
                <p:nvPr/>
              </p:nvSpPr>
              <p:spPr>
                <a:xfrm>
                  <a:off x="9075683" y="4531097"/>
                  <a:ext cx="2312224" cy="690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ส่งออก</a:t>
                  </a:r>
                </a:p>
              </p:txBody>
            </p:sp>
            <p:sp>
              <p:nvSpPr>
                <p:cNvPr id="11" name="กล่องข้อความ 10"/>
                <p:cNvSpPr txBox="1"/>
                <p:nvPr/>
              </p:nvSpPr>
              <p:spPr>
                <a:xfrm>
                  <a:off x="9489035" y="5038185"/>
                  <a:ext cx="1612970" cy="690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(Output)</a:t>
                  </a:r>
                  <a:endParaRPr lang="th-TH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</p:grpSp>
      <p:sp>
        <p:nvSpPr>
          <p:cNvPr id="30" name="กล่องข้อความ 12">
            <a:extLst>
              <a:ext uri="{FF2B5EF4-FFF2-40B4-BE49-F238E27FC236}">
                <a16:creationId xmlns:a16="http://schemas.microsoft.com/office/drawing/2014/main" id="{17724A50-FCE4-4DC3-8DC7-99E3AA09755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4757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ระบบฮาร์ดแวร์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6" y="1630374"/>
            <a:ext cx="11377749" cy="1309534"/>
          </a:xfrm>
        </p:spPr>
        <p:txBody>
          <a:bodyPr>
            <a:no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ฮาร์ดแวร์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อุปกรณ์ ชิ้นส่วนต่าง ๆ ของคอมพิวเตอร์ รวมถึงสื่อที่ใช้ในการบันทึกข้อมูล ได้แก่ อุปกรณ์รับข้อมูล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 Devices)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หน่วยประมวลผลกลาง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Central Processing Unit : CPU)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หน่วยความจำหลัก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Main Memory Unit)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หน่วยเก็บข้อมูลสำรอง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Storage)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และอุปกรณ์แสดงผล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Output Devices)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439916" y="2939908"/>
            <a:ext cx="11281687" cy="2966235"/>
            <a:chOff x="439916" y="2939908"/>
            <a:chExt cx="11281687" cy="2966235"/>
          </a:xfrm>
        </p:grpSpPr>
        <p:grpSp>
          <p:nvGrpSpPr>
            <p:cNvPr id="31" name="กลุ่ม 30"/>
            <p:cNvGrpSpPr/>
            <p:nvPr/>
          </p:nvGrpSpPr>
          <p:grpSpPr>
            <a:xfrm>
              <a:off x="439916" y="2939908"/>
              <a:ext cx="11281687" cy="2966235"/>
              <a:chOff x="391885" y="3054692"/>
              <a:chExt cx="11281687" cy="2966235"/>
            </a:xfrm>
          </p:grpSpPr>
          <p:pic>
            <p:nvPicPr>
              <p:cNvPr id="3" name="รูปภาพ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885" y="3541818"/>
                <a:ext cx="1558113" cy="2077016"/>
              </a:xfrm>
              <a:prstGeom prst="rect">
                <a:avLst/>
              </a:prstGeom>
            </p:spPr>
          </p:pic>
          <p:pic>
            <p:nvPicPr>
              <p:cNvPr id="28" name="รูปภาพ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5293" y="3054692"/>
                <a:ext cx="2198279" cy="2930377"/>
              </a:xfrm>
              <a:prstGeom prst="rect">
                <a:avLst/>
              </a:prstGeom>
            </p:spPr>
          </p:pic>
          <p:pic>
            <p:nvPicPr>
              <p:cNvPr id="23554" name="Picture 2" descr="CPU ย่อมาจากอะไร - 15 computerbasic informati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958" y="3960487"/>
                <a:ext cx="1369165" cy="1118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กล่องข้อความ 28"/>
              <p:cNvSpPr txBox="1"/>
              <p:nvPr/>
            </p:nvSpPr>
            <p:spPr>
              <a:xfrm>
                <a:off x="702628" y="5618834"/>
                <a:ext cx="1090472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Input</a:t>
                </a:r>
                <a:endParaRPr lang="th-TH" sz="2000" b="1" dirty="0"/>
              </a:p>
            </p:txBody>
          </p:sp>
          <p:pic>
            <p:nvPicPr>
              <p:cNvPr id="23556" name="Picture 4" descr="6.RAM - CP591012211307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144" y="3980084"/>
                <a:ext cx="2558024" cy="1333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กล่องข้อความ 33"/>
              <p:cNvSpPr txBox="1"/>
              <p:nvPr/>
            </p:nvSpPr>
            <p:spPr>
              <a:xfrm>
                <a:off x="2156824" y="5620817"/>
                <a:ext cx="2508264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Main Memory</a:t>
                </a:r>
                <a:endParaRPr lang="th-TH" sz="2000" b="1" dirty="0"/>
              </a:p>
            </p:txBody>
          </p:sp>
          <p:sp>
            <p:nvSpPr>
              <p:cNvPr id="35" name="กล่องข้อความ 34"/>
              <p:cNvSpPr txBox="1"/>
              <p:nvPr/>
            </p:nvSpPr>
            <p:spPr>
              <a:xfrm>
                <a:off x="4981169" y="5618832"/>
                <a:ext cx="1926426" cy="4001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CPU</a:t>
                </a:r>
                <a:endParaRPr lang="th-TH" sz="2000" b="1" dirty="0"/>
              </a:p>
            </p:txBody>
          </p:sp>
          <p:sp>
            <p:nvSpPr>
              <p:cNvPr id="36" name="กล่องข้อความ 35"/>
              <p:cNvSpPr txBox="1"/>
              <p:nvPr/>
            </p:nvSpPr>
            <p:spPr>
              <a:xfrm>
                <a:off x="7204724" y="5618831"/>
                <a:ext cx="2199216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Secondary Storage</a:t>
                </a:r>
                <a:endParaRPr lang="th-TH" sz="2000" b="1" dirty="0"/>
              </a:p>
            </p:txBody>
          </p:sp>
          <p:sp>
            <p:nvSpPr>
              <p:cNvPr id="37" name="กล่องข้อความ 36"/>
              <p:cNvSpPr txBox="1"/>
              <p:nvPr/>
            </p:nvSpPr>
            <p:spPr>
              <a:xfrm>
                <a:off x="9632569" y="5618831"/>
                <a:ext cx="1983013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Output</a:t>
                </a:r>
                <a:endParaRPr lang="th-TH" sz="2000" b="1" dirty="0"/>
              </a:p>
            </p:txBody>
          </p:sp>
        </p:grpSp>
        <p:pic>
          <p:nvPicPr>
            <p:cNvPr id="2050" name="Picture 2" descr="ฮาร์ดดิสก์ (Hard Disk) คลังเก็บข้อมูลหลัก ~ กลุ่มคอมพิวเตอร์  Baronaoaksmx.inf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3696" y1="15429" x2="59348" y2="40571"/>
                          <a14:foregroundMark x1="26087" y1="20000" x2="48043" y2="39429"/>
                          <a14:foregroundMark x1="16957" y1="34286" x2="29130" y2="46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008" y="3701563"/>
              <a:ext cx="1716301" cy="130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กล่องข้อความ 12">
            <a:extLst>
              <a:ext uri="{FF2B5EF4-FFF2-40B4-BE49-F238E27FC236}">
                <a16:creationId xmlns:a16="http://schemas.microsoft.com/office/drawing/2014/main" id="{631F34E4-9AFD-42C7-969B-C01EBDC6CB3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5624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1886" y="557498"/>
            <a:ext cx="9274628" cy="875846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1.3.1.1 Input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อุปกรณ์รับเข้า และหลักการทำงาน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74860" y="2117463"/>
            <a:ext cx="11315700" cy="124687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หน่วยรับเข้า หรืออินพุต เป็นส่วนที่ใช้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รับข้อมูลและคำสั่งจากภายนอกเข้าสู่คอมพิวเตอร์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เพื่อนำไปประมวลผล อุปกรณ์นี้ได้แก่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เมาส์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mouse)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สแกนเนอร์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scanner)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ไมโครโฟน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microphone)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เครื่องสแกนลายนิ้วมือ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fingerprint)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และกล้องดิจิตอล แป้นพิมพ์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keyboard)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อุปกรณ์นี้จะเปลี่ยนข้อมูลที่มนุษย์เข้าใจไปเป็นรหัสข้อมูลที่คอมพิวเตอร์เข้าใจ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961705" y="3580492"/>
            <a:ext cx="9800744" cy="2254463"/>
            <a:chOff x="921364" y="3580492"/>
            <a:chExt cx="9800744" cy="225446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027" name="Picture 3" descr="10 เทคนิคการใช้คีย์บอร์ดบน Excel ที่ควรชำนาญแบบไม่ต้องมองปุ่ม [Keyboard  Shortcut] – วิศวกรรีพอร์ต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64" y="3580492"/>
              <a:ext cx="3381694" cy="22544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สี่เหลี่ยมผืนผ้ามุมมน 5"/>
            <p:cNvSpPr/>
            <p:nvPr/>
          </p:nvSpPr>
          <p:spPr>
            <a:xfrm>
              <a:off x="4598892" y="4211431"/>
              <a:ext cx="1385048" cy="900953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นำเข้า</a:t>
              </a:r>
            </a:p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ข้อความ</a:t>
              </a:r>
            </a:p>
          </p:txBody>
        </p:sp>
        <p:sp>
          <p:nvSpPr>
            <p:cNvPr id="9" name="สี่เหลี่ยมผืนผ้ามุมมน 8"/>
            <p:cNvSpPr/>
            <p:nvPr/>
          </p:nvSpPr>
          <p:spPr>
            <a:xfrm>
              <a:off x="7005916" y="4211431"/>
              <a:ext cx="1385048" cy="900953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อุปกรณ์</a:t>
              </a:r>
            </a:p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คีย์บอร์ด</a:t>
              </a:r>
            </a:p>
          </p:txBody>
        </p:sp>
        <p:sp>
          <p:nvSpPr>
            <p:cNvPr id="7" name="ลูกศรขวา 6"/>
            <p:cNvSpPr/>
            <p:nvPr/>
          </p:nvSpPr>
          <p:spPr>
            <a:xfrm>
              <a:off x="6192369" y="4460201"/>
              <a:ext cx="605118" cy="403412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ลูกศรขวา 10"/>
            <p:cNvSpPr/>
            <p:nvPr/>
          </p:nvSpPr>
          <p:spPr>
            <a:xfrm>
              <a:off x="8599393" y="4460201"/>
              <a:ext cx="605118" cy="403412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9337060" y="4211430"/>
              <a:ext cx="1385048" cy="900953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เข้าสู่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คอมพิวเตอร์</a:t>
              </a:r>
            </a:p>
          </p:txBody>
        </p:sp>
      </p:grpSp>
      <p:sp>
        <p:nvSpPr>
          <p:cNvPr id="10" name="กล่องข้อความ 9"/>
          <p:cNvSpPr txBox="1"/>
          <p:nvPr/>
        </p:nvSpPr>
        <p:spPr>
          <a:xfrm>
            <a:off x="800099" y="6309609"/>
            <a:ext cx="590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https://reportingengineer.com/wp-content/uploads/2015/05/41087579_s.jpg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272027" y="1352846"/>
            <a:ext cx="3870990" cy="644176"/>
            <a:chOff x="0" y="1337099"/>
            <a:chExt cx="3870990" cy="644176"/>
          </a:xfrm>
        </p:grpSpPr>
        <p:sp>
          <p:nvSpPr>
            <p:cNvPr id="3" name="รูปห้าเหลี่ยม 2"/>
            <p:cNvSpPr/>
            <p:nvPr/>
          </p:nvSpPr>
          <p:spPr>
            <a:xfrm>
              <a:off x="0" y="1337099"/>
              <a:ext cx="2692775" cy="624798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หลักการทำงาน</a:t>
              </a:r>
            </a:p>
          </p:txBody>
        </p:sp>
        <p:sp>
          <p:nvSpPr>
            <p:cNvPr id="13" name="เครื่องหมายบั้ง 12"/>
            <p:cNvSpPr/>
            <p:nvPr/>
          </p:nvSpPr>
          <p:spPr>
            <a:xfrm>
              <a:off x="2506437" y="1356477"/>
              <a:ext cx="578224" cy="624798"/>
            </a:xfrm>
            <a:prstGeom prst="chevron">
              <a:avLst>
                <a:gd name="adj" fmla="val 54829"/>
              </a:avLst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6" name="เครื่องหมายบั้ง 15"/>
            <p:cNvSpPr/>
            <p:nvPr/>
          </p:nvSpPr>
          <p:spPr>
            <a:xfrm>
              <a:off x="2898323" y="1356477"/>
              <a:ext cx="578224" cy="624798"/>
            </a:xfrm>
            <a:prstGeom prst="chevron">
              <a:avLst>
                <a:gd name="adj" fmla="val 5482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7" name="เครื่องหมายบั้ง 16"/>
            <p:cNvSpPr/>
            <p:nvPr/>
          </p:nvSpPr>
          <p:spPr>
            <a:xfrm>
              <a:off x="3292766" y="1356477"/>
              <a:ext cx="578224" cy="624798"/>
            </a:xfrm>
            <a:prstGeom prst="chevron">
              <a:avLst>
                <a:gd name="adj" fmla="val 5482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18" name="กล่องข้อความ 12">
            <a:extLst>
              <a:ext uri="{FF2B5EF4-FFF2-40B4-BE49-F238E27FC236}">
                <a16:creationId xmlns:a16="http://schemas.microsoft.com/office/drawing/2014/main" id="{C241618E-24E9-4B97-813F-06A94FB5A31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0730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ส่วนประมวลผล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91886" y="2212945"/>
            <a:ext cx="11315700" cy="132854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เมื่อข้อมูลเข้าสู่ระบบแล้ว หน่วยประมวลผลจะทำหน้าที่ตามคำสั่งหรือโปรแกรมที่กำหนดไว้ โดยโปรแกรมและข้อมูลต่างๆ จะถูกเก็บไว้ในหน่วยความจำ  เมื่อประมวลผลเสร็จแล้วก็จะเก็บข้อมูลลงหน่วยหน่วยเก็บข้อมูลเพื่อนำไปแสดงผลในหน่วยส่งออก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อุปกรณ์หน่วยประมวลผลกลาง คือ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CPU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หน่วยความจำหลัก คือ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ROM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RAM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หน่วยความจำสำรอง คือ แฟลชไดร์ฟ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ซีดีรอม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147336" y="1355021"/>
            <a:ext cx="3870990" cy="644176"/>
            <a:chOff x="0" y="1337099"/>
            <a:chExt cx="3870990" cy="644176"/>
          </a:xfrm>
        </p:grpSpPr>
        <p:sp>
          <p:nvSpPr>
            <p:cNvPr id="16" name="รูปห้าเหลี่ยม 15"/>
            <p:cNvSpPr/>
            <p:nvPr/>
          </p:nvSpPr>
          <p:spPr>
            <a:xfrm>
              <a:off x="0" y="1337099"/>
              <a:ext cx="2692775" cy="624798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หลักการทำงาน</a:t>
              </a:r>
            </a:p>
          </p:txBody>
        </p:sp>
        <p:sp>
          <p:nvSpPr>
            <p:cNvPr id="17" name="เครื่องหมายบั้ง 16"/>
            <p:cNvSpPr/>
            <p:nvPr/>
          </p:nvSpPr>
          <p:spPr>
            <a:xfrm>
              <a:off x="2506437" y="1356477"/>
              <a:ext cx="578224" cy="624798"/>
            </a:xfrm>
            <a:prstGeom prst="chevron">
              <a:avLst>
                <a:gd name="adj" fmla="val 54829"/>
              </a:avLst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8" name="เครื่องหมายบั้ง 17"/>
            <p:cNvSpPr/>
            <p:nvPr/>
          </p:nvSpPr>
          <p:spPr>
            <a:xfrm>
              <a:off x="2898323" y="1356477"/>
              <a:ext cx="578224" cy="624798"/>
            </a:xfrm>
            <a:prstGeom prst="chevron">
              <a:avLst>
                <a:gd name="adj" fmla="val 5482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9" name="เครื่องหมายบั้ง 18"/>
            <p:cNvSpPr/>
            <p:nvPr/>
          </p:nvSpPr>
          <p:spPr>
            <a:xfrm>
              <a:off x="3292766" y="1356477"/>
              <a:ext cx="578224" cy="624798"/>
            </a:xfrm>
            <a:prstGeom prst="chevron">
              <a:avLst>
                <a:gd name="adj" fmla="val 5482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กลุ่ม 27"/>
          <p:cNvGrpSpPr/>
          <p:nvPr/>
        </p:nvGrpSpPr>
        <p:grpSpPr>
          <a:xfrm>
            <a:off x="2968761" y="3773156"/>
            <a:ext cx="6078767" cy="2422401"/>
            <a:chOff x="2596258" y="3616167"/>
            <a:chExt cx="6078767" cy="2422401"/>
          </a:xfrm>
        </p:grpSpPr>
        <p:sp>
          <p:nvSpPr>
            <p:cNvPr id="13" name="รูปห้าเหลี่ยม 12"/>
            <p:cNvSpPr/>
            <p:nvPr/>
          </p:nvSpPr>
          <p:spPr>
            <a:xfrm>
              <a:off x="2596258" y="3616167"/>
              <a:ext cx="1565649" cy="813358"/>
            </a:xfrm>
            <a:prstGeom prst="homePlate">
              <a:avLst>
                <a:gd name="adj" fmla="val 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ข้อมูลที่รับเข้ามา</a:t>
              </a:r>
            </a:p>
          </p:txBody>
        </p:sp>
        <p:sp>
          <p:nvSpPr>
            <p:cNvPr id="25" name="รูปห้าเหลี่ยม 24"/>
            <p:cNvSpPr/>
            <p:nvPr/>
          </p:nvSpPr>
          <p:spPr>
            <a:xfrm>
              <a:off x="4852817" y="3620124"/>
              <a:ext cx="1565649" cy="813358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หน่วยประมวลผลกลาง </a:t>
              </a:r>
              <a:r>
                <a: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(CPU)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รูปห้าเหลี่ยม 25"/>
            <p:cNvSpPr/>
            <p:nvPr/>
          </p:nvSpPr>
          <p:spPr>
            <a:xfrm>
              <a:off x="4852816" y="5225210"/>
              <a:ext cx="1565649" cy="813358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หน่วยความจำ</a:t>
              </a:r>
            </a:p>
          </p:txBody>
        </p:sp>
        <p:sp>
          <p:nvSpPr>
            <p:cNvPr id="27" name="รูปห้าเหลี่ยม 26"/>
            <p:cNvSpPr/>
            <p:nvPr/>
          </p:nvSpPr>
          <p:spPr>
            <a:xfrm>
              <a:off x="7109376" y="3616167"/>
              <a:ext cx="1565649" cy="813358"/>
            </a:xfrm>
            <a:prstGeom prst="homePlate">
              <a:avLst>
                <a:gd name="adj" fmla="val 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หน่วยแสดงผล</a:t>
              </a:r>
            </a:p>
          </p:txBody>
        </p:sp>
        <p:sp>
          <p:nvSpPr>
            <p:cNvPr id="22" name="ลูกศรลง 21"/>
            <p:cNvSpPr/>
            <p:nvPr/>
          </p:nvSpPr>
          <p:spPr>
            <a:xfrm>
              <a:off x="5072742" y="4593172"/>
              <a:ext cx="275772" cy="472347"/>
            </a:xfrm>
            <a:prstGeom prst="down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ลูกศรลง 29"/>
            <p:cNvSpPr/>
            <p:nvPr/>
          </p:nvSpPr>
          <p:spPr>
            <a:xfrm flipV="1">
              <a:off x="5911850" y="4564143"/>
              <a:ext cx="275772" cy="472347"/>
            </a:xfrm>
            <a:prstGeom prst="down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ลูกศรลง 30"/>
            <p:cNvSpPr/>
            <p:nvPr/>
          </p:nvSpPr>
          <p:spPr>
            <a:xfrm rot="5400000" flipH="1" flipV="1">
              <a:off x="4369476" y="3790629"/>
              <a:ext cx="275772" cy="472347"/>
            </a:xfrm>
            <a:prstGeom prst="down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ลูกศรลง 31"/>
            <p:cNvSpPr/>
            <p:nvPr/>
          </p:nvSpPr>
          <p:spPr>
            <a:xfrm rot="5400000" flipH="1" flipV="1">
              <a:off x="6630252" y="3822046"/>
              <a:ext cx="275772" cy="472347"/>
            </a:xfrm>
            <a:prstGeom prst="down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" name="กล่องข้อความ 12">
            <a:extLst>
              <a:ext uri="{FF2B5EF4-FFF2-40B4-BE49-F238E27FC236}">
                <a16:creationId xmlns:a16="http://schemas.microsoft.com/office/drawing/2014/main" id="{505F2A66-9D95-4053-A601-6F095D86B96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484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1.3.1.3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ส่วนประมวลผล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91886" y="2212945"/>
            <a:ext cx="11315700" cy="132854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หน่วยส่งออก หรือเอาต์พุต จะมีอุปกรณ์ประกอบอยู่ เป็นส่วนที่ใช้แสดงผลลัพธ์จากการประมวลผลออกมาในรูปแบบต่างๆ ที่มนุษย์ต้องการ ตัวอย่างอุปกรณ์ได้แก่ จอภาพ 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monitor)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ลำโพง 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speaker)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และเครื่องพิมพ์ 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printer)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อุปกรณ์จะทำหน้าที่เปลี่ยนรหัสข้อมูลที่คอมพิวเตอร์เข้าใจออกมาเป็นผลลัพธ์ในรูปแบบต่างๆ เช่น รูปภาพ ข้อความหรือเสียง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124278" y="1354417"/>
            <a:ext cx="3870990" cy="644176"/>
            <a:chOff x="0" y="1337099"/>
            <a:chExt cx="3870990" cy="644176"/>
          </a:xfrm>
        </p:grpSpPr>
        <p:sp>
          <p:nvSpPr>
            <p:cNvPr id="16" name="รูปห้าเหลี่ยม 15"/>
            <p:cNvSpPr/>
            <p:nvPr/>
          </p:nvSpPr>
          <p:spPr>
            <a:xfrm>
              <a:off x="0" y="1337099"/>
              <a:ext cx="2692775" cy="624798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หลักการทำงาน</a:t>
              </a:r>
            </a:p>
          </p:txBody>
        </p:sp>
        <p:sp>
          <p:nvSpPr>
            <p:cNvPr id="17" name="เครื่องหมายบั้ง 16"/>
            <p:cNvSpPr/>
            <p:nvPr/>
          </p:nvSpPr>
          <p:spPr>
            <a:xfrm>
              <a:off x="2506437" y="1356477"/>
              <a:ext cx="578224" cy="624798"/>
            </a:xfrm>
            <a:prstGeom prst="chevron">
              <a:avLst>
                <a:gd name="adj" fmla="val 54829"/>
              </a:avLst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8" name="เครื่องหมายบั้ง 17"/>
            <p:cNvSpPr/>
            <p:nvPr/>
          </p:nvSpPr>
          <p:spPr>
            <a:xfrm>
              <a:off x="2898323" y="1356477"/>
              <a:ext cx="578224" cy="624798"/>
            </a:xfrm>
            <a:prstGeom prst="chevron">
              <a:avLst>
                <a:gd name="adj" fmla="val 5482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9" name="เครื่องหมายบั้ง 18"/>
            <p:cNvSpPr/>
            <p:nvPr/>
          </p:nvSpPr>
          <p:spPr>
            <a:xfrm>
              <a:off x="3292766" y="1356477"/>
              <a:ext cx="578224" cy="624798"/>
            </a:xfrm>
            <a:prstGeom prst="chevron">
              <a:avLst>
                <a:gd name="adj" fmla="val 5482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เครื่องปริ้นเตอร์มีกี่ชนิดมีอะไรบ้าง | บริษัท กรีน เทคโนโลยี ซิสเท็ม จำกั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87" y="3413059"/>
            <a:ext cx="3741382" cy="24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ลูกศรขวา 2"/>
          <p:cNvSpPr/>
          <p:nvPr/>
        </p:nvSpPr>
        <p:spPr>
          <a:xfrm>
            <a:off x="5406519" y="4382348"/>
            <a:ext cx="864984" cy="555675"/>
          </a:xfrm>
          <a:prstGeom prst="rightArrow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แผนผังลำดับงาน: ข้อมูล 3"/>
          <p:cNvSpPr/>
          <p:nvPr/>
        </p:nvSpPr>
        <p:spPr>
          <a:xfrm>
            <a:off x="6489485" y="3853542"/>
            <a:ext cx="4065284" cy="1741715"/>
          </a:xfrm>
          <a:prstGeom prst="flowChartInputOutput">
            <a:avLst/>
          </a:prstGeom>
          <a:gradFill>
            <a:gsLst>
              <a:gs pos="0">
                <a:schemeClr val="bg1"/>
              </a:gs>
              <a:gs pos="13000">
                <a:schemeClr val="accent3">
                  <a:satMod val="110000"/>
                  <a:lumMod val="100000"/>
                  <a:shade val="100000"/>
                </a:schemeClr>
              </a:gs>
              <a:gs pos="98000">
                <a:schemeClr val="bg1"/>
              </a:gs>
              <a:gs pos="91000">
                <a:schemeClr val="accent3">
                  <a:lumMod val="60000"/>
                  <a:lumOff val="40000"/>
                </a:schemeClr>
              </a:gs>
            </a:gsLst>
          </a:gra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แสดงผลลัพธ์เป็นภาพกราฟิก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47692" y="6336018"/>
            <a:ext cx="529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https://www.gtss.co.th/wp-content/uploads/2017/11/2.wf30_Ink-Jet1.jpg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7F61482-B482-491F-B9D8-CBBF9A86E7B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868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ระบบซอฟต์แวร์ </a:t>
            </a:r>
          </a:p>
        </p:txBody>
      </p:sp>
      <p:sp>
        <p:nvSpPr>
          <p:cNvPr id="16" name="ตัวแทนเนื้อหา 3"/>
          <p:cNvSpPr>
            <a:spLocks noGrp="1"/>
          </p:cNvSpPr>
          <p:nvPr>
            <p:ph idx="1"/>
          </p:nvPr>
        </p:nvSpPr>
        <p:spPr>
          <a:xfrm>
            <a:off x="581667" y="1673835"/>
            <a:ext cx="11073304" cy="1069366"/>
          </a:xfrm>
        </p:spPr>
        <p:txBody>
          <a:bodyPr>
            <a:no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โปรแกรมคอมพิวเตอร์  ที่เป็นชุดคำสั่งที่ควบคุมการทำงานของฮาร์ดแวร์ ซอฟต์แวร์สามารถแบ่งได้เป็น 2 ประเภท คือ ซอฟต์แวร์ระบบ ประกอบด้วย ระบบปฏิบัติการ และตัวแปลภาษา ซอฟต์แวร์ประยุกต์ ประกอบด้วย ซอฟต์แวร์ประยุกต์และซอฟต์แวร์ใช้งานเฉพาะ ดังภาพ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939481212"/>
              </p:ext>
            </p:extLst>
          </p:nvPr>
        </p:nvGraphicFramePr>
        <p:xfrm>
          <a:off x="2496033" y="2467429"/>
          <a:ext cx="6359200" cy="423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12">
            <a:extLst>
              <a:ext uri="{FF2B5EF4-FFF2-40B4-BE49-F238E27FC236}">
                <a16:creationId xmlns:a16="http://schemas.microsoft.com/office/drawing/2014/main" id="{5204C1AE-AEC4-494C-B4B5-6ADF34CD318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4307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ซอฟต์แวร์ระบบ</a:t>
            </a:r>
          </a:p>
        </p:txBody>
      </p:sp>
      <p:sp>
        <p:nvSpPr>
          <p:cNvPr id="16" name="ตัวแทนเนื้อหา 3"/>
          <p:cNvSpPr>
            <a:spLocks noGrp="1"/>
          </p:cNvSpPr>
          <p:nvPr>
            <p:ph idx="1"/>
          </p:nvPr>
        </p:nvSpPr>
        <p:spPr>
          <a:xfrm>
            <a:off x="581667" y="1673834"/>
            <a:ext cx="10449189" cy="3709049"/>
          </a:xfrm>
        </p:spPr>
        <p:txBody>
          <a:bodyPr>
            <a:no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ซอฟต์แวร์ระบบ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Software)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ซอฟต์แวร์ที่ทำหน้าที่เป็นตัวกลางเพื่อช่วยให้ผู้ใช้สามารถติดต่อสั่งงานอุปกรณ์คอมพิวเตอร์ได้ง่ายขึ้น และทำหน้าที่ประสานงานกับซอฟต์แวร์ประยุกต์ทั้งระบบ ตัวอย่างของซอฟต์แวร์ระบบ ได้แก่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Windows, Mac OS, Unix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Linux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1682096" y="3126427"/>
            <a:ext cx="8692219" cy="2256456"/>
            <a:chOff x="1870354" y="3126427"/>
            <a:chExt cx="8692219" cy="225645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8351680" y="3312320"/>
              <a:ext cx="2210893" cy="2070563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grpSpPr>
          <p:sp>
            <p:nvSpPr>
              <p:cNvPr id="10" name="สี่เหลี่ยมผืนผ้ามุมมน 9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3" name="กลุ่ม 12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15" name="สี่เหลี่ยมคางหมู 14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" name="สี่เหลี่ยมคางหมู 16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" name="สี่เหลี่ยมคางหมู 17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" name="สี่เหลี่ยมคางหมู 18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4" name="มนมุมสี่เหลี่ยมผืนผ้าด้านเดียวกัน 13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" name="กล่องข้อความ 2"/>
            <p:cNvSpPr txBox="1"/>
            <p:nvPr/>
          </p:nvSpPr>
          <p:spPr>
            <a:xfrm>
              <a:off x="4027131" y="4156638"/>
              <a:ext cx="3795871" cy="769441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System Software</a:t>
              </a:r>
              <a:endPara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grpSp>
          <p:nvGrpSpPr>
            <p:cNvPr id="21" name="กลุ่ม 20"/>
            <p:cNvGrpSpPr/>
            <p:nvPr/>
          </p:nvGrpSpPr>
          <p:grpSpPr>
            <a:xfrm>
              <a:off x="1870354" y="3126427"/>
              <a:ext cx="1416050" cy="2037442"/>
              <a:chOff x="3381375" y="3403600"/>
              <a:chExt cx="1416050" cy="2037442"/>
            </a:xfrm>
            <a:gradFill flip="none" rotWithShape="1">
              <a:gsLst>
                <a:gs pos="0">
                  <a:schemeClr val="accent4">
                    <a:lumMod val="50000"/>
                    <a:tint val="66000"/>
                    <a:satMod val="160000"/>
                  </a:schemeClr>
                </a:gs>
                <a:gs pos="50000">
                  <a:schemeClr val="accent4">
                    <a:lumMod val="50000"/>
                    <a:tint val="44500"/>
                    <a:satMod val="160000"/>
                  </a:schemeClr>
                </a:gs>
                <a:gs pos="100000">
                  <a:schemeClr val="accent4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22" name="สี่เหลี่ยมผืนผ้ามุมมน 21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วงรี 22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มนมุมสี่เหลี่ยมผืนผ้าด้านเดียวกัน 23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5" name="สี่เหลี่ยมผืนผ้ามุมมน 4"/>
          <p:cNvSpPr/>
          <p:nvPr/>
        </p:nvSpPr>
        <p:spPr>
          <a:xfrm>
            <a:off x="1495891" y="5501213"/>
            <a:ext cx="1788459" cy="39020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(User)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8413343" y="5614469"/>
            <a:ext cx="1788459" cy="39020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12">
            <a:extLst>
              <a:ext uri="{FF2B5EF4-FFF2-40B4-BE49-F238E27FC236}">
                <a16:creationId xmlns:a16="http://schemas.microsoft.com/office/drawing/2014/main" id="{7092B0A0-F14C-4EB7-9F7B-70E294B7B241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5342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ความหมายของคอมพิวเตอร์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07" y="1566518"/>
            <a:ext cx="5672738" cy="254922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เครื่องมืออิเล็กทรอนิกส์ที่สามารถประมวลผลได้รวดเร็วและมีความแม่นยำ มีขั้นตอนการทำงานอย่างเป็นระบบ สามารถประมวลผลข้อมูลได้ทั้งข้อความ รูปภาพ วิดีโอ หรือภาพกราฟิกได้อย่างรวดเร็วตามลักษณะโปรแกรมที่ใช้ สามารถบันทึกและจัดเก็บข้อมูลสารสารเทศได้เป็นจำนวนมาก สามารถแสดงผลลัพธ์ออกมาทางหน้าจอและทางเครื่องพิมพ์ได้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6350036" y="1967571"/>
            <a:ext cx="5175288" cy="3945842"/>
            <a:chOff x="3013278" y="1566518"/>
            <a:chExt cx="5175288" cy="3945842"/>
          </a:xfrm>
        </p:grpSpPr>
        <p:grpSp>
          <p:nvGrpSpPr>
            <p:cNvPr id="30" name="กลุ่ม 29"/>
            <p:cNvGrpSpPr/>
            <p:nvPr/>
          </p:nvGrpSpPr>
          <p:grpSpPr>
            <a:xfrm>
              <a:off x="3013278" y="1566518"/>
              <a:ext cx="5175288" cy="3945842"/>
              <a:chOff x="6325096" y="1856345"/>
              <a:chExt cx="5175288" cy="3945842"/>
            </a:xfrm>
          </p:grpSpPr>
          <p:sp>
            <p:nvSpPr>
              <p:cNvPr id="23" name="ลบ 22"/>
              <p:cNvSpPr/>
              <p:nvPr/>
            </p:nvSpPr>
            <p:spPr>
              <a:xfrm>
                <a:off x="10986378" y="4377020"/>
                <a:ext cx="514006" cy="368110"/>
              </a:xfrm>
              <a:prstGeom prst="mathMinus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6" name="กลุ่ม 25"/>
              <p:cNvGrpSpPr/>
              <p:nvPr/>
            </p:nvGrpSpPr>
            <p:grpSpPr>
              <a:xfrm>
                <a:off x="6325096" y="1856345"/>
                <a:ext cx="4943539" cy="3945842"/>
                <a:chOff x="6325096" y="1856345"/>
                <a:chExt cx="4943539" cy="3945842"/>
              </a:xfrm>
            </p:grpSpPr>
            <p:grpSp>
              <p:nvGrpSpPr>
                <p:cNvPr id="54" name="กลุ่ม 53"/>
                <p:cNvGrpSpPr/>
                <p:nvPr/>
              </p:nvGrpSpPr>
              <p:grpSpPr>
                <a:xfrm>
                  <a:off x="6325096" y="1856345"/>
                  <a:ext cx="4943539" cy="3945842"/>
                  <a:chOff x="6325096" y="1856345"/>
                  <a:chExt cx="4943539" cy="3945842"/>
                </a:xfrm>
              </p:grpSpPr>
              <p:grpSp>
                <p:nvGrpSpPr>
                  <p:cNvPr id="9" name="กลุ่ม 8"/>
                  <p:cNvGrpSpPr/>
                  <p:nvPr/>
                </p:nvGrpSpPr>
                <p:grpSpPr>
                  <a:xfrm rot="188114">
                    <a:off x="7395312" y="2749986"/>
                    <a:ext cx="3314378" cy="2731521"/>
                    <a:chOff x="2528046" y="2896073"/>
                    <a:chExt cx="3314378" cy="2731521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8" name="กระป๋อง 7"/>
                    <p:cNvSpPr/>
                    <p:nvPr/>
                  </p:nvSpPr>
                  <p:spPr>
                    <a:xfrm>
                      <a:off x="3418752" y="5318312"/>
                      <a:ext cx="1586753" cy="309282"/>
                    </a:xfrm>
                    <a:prstGeom prst="can">
                      <a:avLst/>
                    </a:prstGeom>
                    <a:solidFill>
                      <a:srgbClr val="2F2F2F"/>
                    </a:solidFill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contourW="19050"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" name="กระป๋อง 6"/>
                    <p:cNvSpPr/>
                    <p:nvPr/>
                  </p:nvSpPr>
                  <p:spPr>
                    <a:xfrm>
                      <a:off x="4043821" y="4666131"/>
                      <a:ext cx="314901" cy="726140"/>
                    </a:xfrm>
                    <a:prstGeom prst="can">
                      <a:avLst/>
                    </a:prstGeom>
                    <a:gradFill flip="none" rotWithShape="1">
                      <a:gsLst>
                        <a:gs pos="0">
                          <a:srgbClr val="474747">
                            <a:shade val="30000"/>
                            <a:satMod val="115000"/>
                          </a:srgbClr>
                        </a:gs>
                        <a:gs pos="50000">
                          <a:srgbClr val="474747">
                            <a:shade val="67500"/>
                            <a:satMod val="115000"/>
                          </a:srgbClr>
                        </a:gs>
                        <a:gs pos="100000">
                          <a:srgbClr val="474747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  <a:effectLst>
                      <a:outerShdw blurRad="225425" dist="50800" dir="5220000" algn="ctr">
                        <a:srgbClr val="000000">
                          <a:alpha val="33000"/>
                        </a:srgbClr>
                      </a:outerShdw>
                    </a:effectLst>
                    <a:sp3d contourW="19050"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grpSp>
                  <p:nvGrpSpPr>
                    <p:cNvPr id="6" name="กลุ่ม 5"/>
                    <p:cNvGrpSpPr/>
                    <p:nvPr/>
                  </p:nvGrpSpPr>
                  <p:grpSpPr>
                    <a:xfrm>
                      <a:off x="2528046" y="2896073"/>
                      <a:ext cx="3314378" cy="2106234"/>
                      <a:chOff x="3697941" y="2438872"/>
                      <a:chExt cx="4168588" cy="2649071"/>
                    </a:xfrm>
                  </p:grpSpPr>
                  <p:sp>
                    <p:nvSpPr>
                      <p:cNvPr id="4" name="สี่เหลี่ยมผืนผ้ามุมมน 3"/>
                      <p:cNvSpPr/>
                      <p:nvPr/>
                    </p:nvSpPr>
                    <p:spPr>
                      <a:xfrm>
                        <a:off x="3697941" y="2438872"/>
                        <a:ext cx="4168588" cy="2649071"/>
                      </a:xfrm>
                      <a:prstGeom prst="roundRect">
                        <a:avLst>
                          <a:gd name="adj" fmla="val 5500"/>
                        </a:avLst>
                      </a:prstGeom>
                      <a:solidFill>
                        <a:srgbClr val="2F2F2F"/>
                      </a:solidFill>
                      <a:ln>
                        <a:noFill/>
                      </a:ln>
                      <a:effectLst>
                        <a:outerShdw blurRad="225425" dist="50800" dir="5220000" algn="ctr">
                          <a:srgbClr val="000000">
                            <a:alpha val="33000"/>
                          </a:srgbClr>
                        </a:outerShdw>
                      </a:effectLst>
                      <a:sp3d extrusionH="254000" contourW="19050">
                        <a:bevelT w="82550" h="44450" prst="angle"/>
                        <a:bevelB w="82550" h="44450" prst="angle"/>
                        <a:contourClr>
                          <a:srgbClr val="FFFFFF"/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95" name="สี่เหลี่ยมผืนผ้ามุมมน 94"/>
                      <p:cNvSpPr/>
                      <p:nvPr/>
                    </p:nvSpPr>
                    <p:spPr>
                      <a:xfrm>
                        <a:off x="3872752" y="2581836"/>
                        <a:ext cx="3859307" cy="2339788"/>
                      </a:xfrm>
                      <a:prstGeom prst="roundRect">
                        <a:avLst>
                          <a:gd name="adj" fmla="val 5500"/>
                        </a:avLst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4">
                              <a:lumMod val="60000"/>
                              <a:lumOff val="4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p3d prstMaterial="matte">
                        <a:bevelT w="127000" h="6350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</p:grpSp>
              <p:grpSp>
                <p:nvGrpSpPr>
                  <p:cNvPr id="17" name="กลุ่ม 16"/>
                  <p:cNvGrpSpPr/>
                  <p:nvPr/>
                </p:nvGrpSpPr>
                <p:grpSpPr>
                  <a:xfrm rot="21069830">
                    <a:off x="6775944" y="3189520"/>
                    <a:ext cx="1228783" cy="1099648"/>
                    <a:chOff x="5768788" y="3980329"/>
                    <a:chExt cx="1630809" cy="1459424"/>
                  </a:xfrm>
                </p:grpSpPr>
                <p:sp>
                  <p:nvSpPr>
                    <p:cNvPr id="16" name="สี่เหลี่ยมผืนผ้า 15"/>
                    <p:cNvSpPr/>
                    <p:nvPr/>
                  </p:nvSpPr>
                  <p:spPr>
                    <a:xfrm>
                      <a:off x="5768788" y="3980329"/>
                      <a:ext cx="1630809" cy="1459424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grpSp>
                  <p:nvGrpSpPr>
                    <p:cNvPr id="15" name="กลุ่ม 14"/>
                    <p:cNvGrpSpPr/>
                    <p:nvPr/>
                  </p:nvGrpSpPr>
                  <p:grpSpPr>
                    <a:xfrm>
                      <a:off x="5889812" y="4087906"/>
                      <a:ext cx="1385047" cy="1262047"/>
                      <a:chOff x="5889812" y="4087906"/>
                      <a:chExt cx="1385047" cy="1262047"/>
                    </a:xfrm>
                  </p:grpSpPr>
                  <p:sp>
                    <p:nvSpPr>
                      <p:cNvPr id="11" name="สี่เหลี่ยมผืนผ้ามุมมน 10"/>
                      <p:cNvSpPr/>
                      <p:nvPr/>
                    </p:nvSpPr>
                    <p:spPr>
                      <a:xfrm>
                        <a:off x="5889812" y="4087906"/>
                        <a:ext cx="1385047" cy="1262047"/>
                      </a:xfrm>
                      <a:prstGeom prst="roundRect">
                        <a:avLst>
                          <a:gd name="adj" fmla="val 0"/>
                        </a:avLst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4">
                              <a:lumMod val="60000"/>
                              <a:lumOff val="40000"/>
                            </a:schemeClr>
                          </a:gs>
                        </a:gsLst>
                        <a:lin ang="5400000" scaled="1"/>
                      </a:gradFill>
                      <a:ln w="19050"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13" name="สามเหลี่ยมหน้าจั่ว 12"/>
                      <p:cNvSpPr/>
                      <p:nvPr/>
                    </p:nvSpPr>
                    <p:spPr>
                      <a:xfrm>
                        <a:off x="6663017" y="4754879"/>
                        <a:ext cx="579514" cy="595074"/>
                      </a:xfrm>
                      <a:prstGeom prst="triangle">
                        <a:avLst/>
                      </a:prstGeom>
                      <a:gradFill flip="none" rotWithShape="1">
                        <a:gsLst>
                          <a:gs pos="0">
                            <a:srgbClr val="34A853">
                              <a:shade val="30000"/>
                              <a:satMod val="115000"/>
                            </a:srgbClr>
                          </a:gs>
                          <a:gs pos="50000">
                            <a:srgbClr val="34A853">
                              <a:shade val="67500"/>
                              <a:satMod val="115000"/>
                            </a:srgbClr>
                          </a:gs>
                          <a:gs pos="100000">
                            <a:srgbClr val="34A853">
                              <a:shade val="100000"/>
                              <a:satMod val="115000"/>
                            </a:srgbClr>
                          </a:gs>
                        </a:gsLst>
                        <a:lin ang="8100000" scaled="1"/>
                        <a:tileRect/>
                      </a:gra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 dirty="0"/>
                      </a:p>
                    </p:txBody>
                  </p:sp>
                  <p:sp>
                    <p:nvSpPr>
                      <p:cNvPr id="14" name="วงรี 13"/>
                      <p:cNvSpPr/>
                      <p:nvPr/>
                    </p:nvSpPr>
                    <p:spPr>
                      <a:xfrm>
                        <a:off x="6360907" y="4193072"/>
                        <a:ext cx="442856" cy="45664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FBBC05">
                              <a:shade val="30000"/>
                              <a:satMod val="115000"/>
                            </a:srgbClr>
                          </a:gs>
                          <a:gs pos="50000">
                            <a:srgbClr val="FBBC05">
                              <a:shade val="67500"/>
                              <a:satMod val="115000"/>
                            </a:srgbClr>
                          </a:gs>
                          <a:gs pos="100000">
                            <a:srgbClr val="FBBC05">
                              <a:shade val="100000"/>
                              <a:satMod val="115000"/>
                            </a:srgbClr>
                          </a:gs>
                        </a:gsLst>
                        <a:lin ang="8100000" scaled="1"/>
                        <a:tileRect/>
                      </a:gra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110" name="สามเหลี่ยมหน้าจั่ว 109"/>
                      <p:cNvSpPr/>
                      <p:nvPr/>
                    </p:nvSpPr>
                    <p:spPr>
                      <a:xfrm>
                        <a:off x="5902595" y="4609872"/>
                        <a:ext cx="820934" cy="737886"/>
                      </a:xfrm>
                      <a:prstGeom prst="triangle">
                        <a:avLst/>
                      </a:prstGeom>
                      <a:gradFill flip="none" rotWithShape="1">
                        <a:gsLst>
                          <a:gs pos="0">
                            <a:srgbClr val="34A853">
                              <a:shade val="30000"/>
                              <a:satMod val="115000"/>
                            </a:srgbClr>
                          </a:gs>
                          <a:gs pos="50000">
                            <a:srgbClr val="34A853">
                              <a:shade val="67500"/>
                              <a:satMod val="115000"/>
                            </a:srgbClr>
                          </a:gs>
                          <a:gs pos="100000">
                            <a:srgbClr val="34A853">
                              <a:shade val="100000"/>
                              <a:satMod val="115000"/>
                            </a:srgbClr>
                          </a:gs>
                        </a:gsLst>
                        <a:lin ang="8100000" scaled="1"/>
                        <a:tileRect/>
                      </a:gra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</p:grpSp>
              <p:grpSp>
                <p:nvGrpSpPr>
                  <p:cNvPr id="21" name="กลุ่ม 20"/>
                  <p:cNvGrpSpPr/>
                  <p:nvPr/>
                </p:nvGrpSpPr>
                <p:grpSpPr>
                  <a:xfrm rot="519231">
                    <a:off x="9852215" y="1856345"/>
                    <a:ext cx="1416420" cy="824280"/>
                    <a:chOff x="5566877" y="4721664"/>
                    <a:chExt cx="2418317" cy="1407331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0" name="คำบรรยายภาพแบบวงรี 19"/>
                    <p:cNvSpPr/>
                    <p:nvPr/>
                  </p:nvSpPr>
                  <p:spPr>
                    <a:xfrm>
                      <a:off x="5901032" y="4721664"/>
                      <a:ext cx="1824981" cy="1407331"/>
                    </a:xfrm>
                    <a:prstGeom prst="wedgeEllipseCallout">
                      <a:avLst/>
                    </a:prstGeom>
                    <a:gradFill>
                      <a:gsLst>
                        <a:gs pos="0">
                          <a:srgbClr val="002060"/>
                        </a:gs>
                        <a:gs pos="100000">
                          <a:srgbClr val="00B0F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" name="กล่องข้อความ 18"/>
                    <p:cNvSpPr txBox="1"/>
                    <p:nvPr/>
                  </p:nvSpPr>
                  <p:spPr>
                    <a:xfrm>
                      <a:off x="5566877" y="4917868"/>
                      <a:ext cx="2418317" cy="1103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Text</a:t>
                      </a:r>
                      <a:endParaRPr lang="th-TH" sz="3600" b="1" dirty="0">
                        <a:ln w="1270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</p:grpSp>
              <p:sp>
                <p:nvSpPr>
                  <p:cNvPr id="22" name="บวก 21"/>
                  <p:cNvSpPr/>
                  <p:nvPr/>
                </p:nvSpPr>
                <p:spPr>
                  <a:xfrm>
                    <a:off x="6560792" y="1868086"/>
                    <a:ext cx="427202" cy="439002"/>
                  </a:xfrm>
                  <a:prstGeom prst="mathPlus">
                    <a:avLst>
                      <a:gd name="adj1" fmla="val 12305"/>
                    </a:avLst>
                  </a:prstGeom>
                  <a:gradFill flip="none" rotWithShape="1">
                    <a:gsLst>
                      <a:gs pos="0">
                        <a:srgbClr val="EA4335">
                          <a:shade val="30000"/>
                          <a:satMod val="115000"/>
                        </a:srgbClr>
                      </a:gs>
                      <a:gs pos="50000">
                        <a:srgbClr val="EA4335">
                          <a:shade val="67500"/>
                          <a:satMod val="115000"/>
                        </a:srgbClr>
                      </a:gs>
                      <a:gs pos="100000">
                        <a:srgbClr val="EA4335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" name="คูณ 23"/>
                  <p:cNvSpPr/>
                  <p:nvPr/>
                </p:nvSpPr>
                <p:spPr>
                  <a:xfrm>
                    <a:off x="10402714" y="5246464"/>
                    <a:ext cx="644579" cy="555723"/>
                  </a:xfrm>
                  <a:prstGeom prst="mathMultiply">
                    <a:avLst>
                      <a:gd name="adj1" fmla="val 12365"/>
                    </a:avLst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rgbClr val="00B05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" name="หาร 24"/>
                  <p:cNvSpPr/>
                  <p:nvPr/>
                </p:nvSpPr>
                <p:spPr>
                  <a:xfrm>
                    <a:off x="8849471" y="1986878"/>
                    <a:ext cx="764515" cy="457204"/>
                  </a:xfrm>
                  <a:prstGeom prst="mathDivide">
                    <a:avLst>
                      <a:gd name="adj1" fmla="val 10720"/>
                      <a:gd name="adj2" fmla="val 10930"/>
                      <a:gd name="adj3" fmla="val 12493"/>
                    </a:avLst>
                  </a:prstGeom>
                  <a:gradFill flip="none" rotWithShape="1">
                    <a:gsLst>
                      <a:gs pos="0">
                        <a:srgbClr val="8C8C8C">
                          <a:shade val="30000"/>
                          <a:satMod val="115000"/>
                        </a:srgbClr>
                      </a:gs>
                      <a:gs pos="50000">
                        <a:srgbClr val="8C8C8C">
                          <a:shade val="67500"/>
                          <a:satMod val="115000"/>
                        </a:srgbClr>
                      </a:gs>
                      <a:gs pos="100000">
                        <a:srgbClr val="8C8C8C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53" name="กลุ่ม 52"/>
                  <p:cNvGrpSpPr/>
                  <p:nvPr/>
                </p:nvGrpSpPr>
                <p:grpSpPr>
                  <a:xfrm rot="684274">
                    <a:off x="6325096" y="4910136"/>
                    <a:ext cx="1406330" cy="832776"/>
                    <a:chOff x="5584813" y="4564802"/>
                    <a:chExt cx="1312223" cy="841224"/>
                  </a:xfrm>
                </p:grpSpPr>
                <p:grpSp>
                  <p:nvGrpSpPr>
                    <p:cNvPr id="29" name="กลุ่ม 28"/>
                    <p:cNvGrpSpPr/>
                    <p:nvPr/>
                  </p:nvGrpSpPr>
                  <p:grpSpPr>
                    <a:xfrm>
                      <a:off x="6220158" y="4564802"/>
                      <a:ext cx="676878" cy="841224"/>
                      <a:chOff x="4480219" y="4255569"/>
                      <a:chExt cx="966995" cy="1201783"/>
                    </a:xfrm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effectLst>
                      <a:outerShdw blurRad="76200" dir="18900000" sy="23000" kx="-1200000" algn="bl" rotWithShape="0">
                        <a:prstClr val="black">
                          <a:alpha val="20000"/>
                        </a:prstClr>
                      </a:outerShdw>
                    </a:effectLst>
                  </p:grpSpPr>
                  <p:sp>
                    <p:nvSpPr>
                      <p:cNvPr id="28" name="กระป๋อง 27"/>
                      <p:cNvSpPr/>
                      <p:nvPr/>
                    </p:nvSpPr>
                    <p:spPr>
                      <a:xfrm rot="16200000">
                        <a:off x="5065640" y="4660307"/>
                        <a:ext cx="368111" cy="395037"/>
                      </a:xfrm>
                      <a:prstGeom prst="can">
                        <a:avLst/>
                      </a:prstGeom>
                      <a:grpFill/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27" name="สี่เหลี่ยมคางหมู 26"/>
                      <p:cNvSpPr/>
                      <p:nvPr/>
                    </p:nvSpPr>
                    <p:spPr>
                      <a:xfrm rot="5400000">
                        <a:off x="4238726" y="4497062"/>
                        <a:ext cx="1201783" cy="718797"/>
                      </a:xfrm>
                      <a:prstGeom prst="trapezoid">
                        <a:avLst>
                          <a:gd name="adj" fmla="val 61427"/>
                        </a:avLst>
                      </a:prstGeom>
                      <a:grpFill/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sp>
                  <p:nvSpPr>
                    <p:cNvPr id="52" name="บล็อกส่วนโค้ง 51"/>
                    <p:cNvSpPr/>
                    <p:nvPr/>
                  </p:nvSpPr>
                  <p:spPr>
                    <a:xfrm rot="16200000">
                      <a:off x="5928931" y="4807883"/>
                      <a:ext cx="377985" cy="355056"/>
                    </a:xfrm>
                    <a:prstGeom prst="blockArc">
                      <a:avLst>
                        <a:gd name="adj1" fmla="val 11034294"/>
                        <a:gd name="adj2" fmla="val 21430876"/>
                        <a:gd name="adj3" fmla="val 18267"/>
                      </a:avLst>
                    </a:prstGeom>
                    <a:solidFill>
                      <a:srgbClr val="4D4D4D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0" name="บล็อกส่วนโค้ง 149"/>
                    <p:cNvSpPr/>
                    <p:nvPr/>
                  </p:nvSpPr>
                  <p:spPr>
                    <a:xfrm rot="16200000">
                      <a:off x="5734549" y="4774229"/>
                      <a:ext cx="506748" cy="415377"/>
                    </a:xfrm>
                    <a:prstGeom prst="blockArc">
                      <a:avLst>
                        <a:gd name="adj1" fmla="val 11034294"/>
                        <a:gd name="adj2" fmla="val 21430876"/>
                        <a:gd name="adj3" fmla="val 18267"/>
                      </a:avLst>
                    </a:prstGeom>
                    <a:solidFill>
                      <a:srgbClr val="4D4D4D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1" name="บล็อกส่วนโค้ง 150"/>
                    <p:cNvSpPr/>
                    <p:nvPr/>
                  </p:nvSpPr>
                  <p:spPr>
                    <a:xfrm rot="16200000">
                      <a:off x="5494107" y="4736205"/>
                      <a:ext cx="666632" cy="485220"/>
                    </a:xfrm>
                    <a:prstGeom prst="blockArc">
                      <a:avLst>
                        <a:gd name="adj1" fmla="val 11034294"/>
                        <a:gd name="adj2" fmla="val 21430876"/>
                        <a:gd name="adj3" fmla="val 18267"/>
                      </a:avLst>
                    </a:prstGeom>
                    <a:solidFill>
                      <a:srgbClr val="4D4D4D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" name="กล่องข้อความ 11"/>
                <p:cNvSpPr txBox="1"/>
                <p:nvPr/>
              </p:nvSpPr>
              <p:spPr>
                <a:xfrm rot="247710">
                  <a:off x="8775686" y="3608914"/>
                  <a:ext cx="1024512" cy="36933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r>
                    <a:rPr lang="en-US" dirty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rPr>
                    <a:t>windows</a:t>
                  </a:r>
                  <a:endParaRPr lang="th-TH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10" name="กลุ่ม 9"/>
            <p:cNvGrpSpPr/>
            <p:nvPr/>
          </p:nvGrpSpPr>
          <p:grpSpPr>
            <a:xfrm rot="234135">
              <a:off x="5251381" y="3313975"/>
              <a:ext cx="255028" cy="238674"/>
              <a:chOff x="8485094" y="3329027"/>
              <a:chExt cx="832034" cy="893357"/>
            </a:xfr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สี่เหลี่ยมผืนผ้า 4"/>
              <p:cNvSpPr/>
              <p:nvPr/>
            </p:nvSpPr>
            <p:spPr>
              <a:xfrm>
                <a:off x="8485094" y="3329027"/>
                <a:ext cx="364377" cy="3912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8927118" y="3347163"/>
                <a:ext cx="364377" cy="3912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สี่เหลี่ยมผืนผ้า 33"/>
              <p:cNvSpPr/>
              <p:nvPr/>
            </p:nvSpPr>
            <p:spPr>
              <a:xfrm>
                <a:off x="8497024" y="3831139"/>
                <a:ext cx="364377" cy="3912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สี่เหลี่ยมผืนผ้า 34"/>
              <p:cNvSpPr/>
              <p:nvPr/>
            </p:nvSpPr>
            <p:spPr>
              <a:xfrm>
                <a:off x="8952751" y="3831139"/>
                <a:ext cx="364377" cy="3912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1" name="กล่องข้อความ 12">
            <a:extLst>
              <a:ext uri="{FF2B5EF4-FFF2-40B4-BE49-F238E27FC236}">
                <a16:creationId xmlns:a16="http://schemas.microsoft.com/office/drawing/2014/main" id="{6DC43496-2BEF-4B9E-9F79-B8EEF08EA42E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141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</a:t>
            </a:r>
          </a:p>
        </p:txBody>
      </p:sp>
      <p:sp>
        <p:nvSpPr>
          <p:cNvPr id="16" name="ตัวแทนเนื้อหา 3"/>
          <p:cNvSpPr>
            <a:spLocks noGrp="1"/>
          </p:cNvSpPr>
          <p:nvPr>
            <p:ph idx="1"/>
          </p:nvPr>
        </p:nvSpPr>
        <p:spPr>
          <a:xfrm>
            <a:off x="741325" y="1367067"/>
            <a:ext cx="10666903" cy="3709049"/>
          </a:xfrm>
        </p:spPr>
        <p:txBody>
          <a:bodyPr>
            <a:no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Operating System)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ชุดโปรแกรมที่อยู่ระหว่างฮาร์ดแวร์และซอฟต์แวร์ประยุกต์มีหน้าที่ควบคุมการ ปฏิบัติงานของฮาร์ดแวร์ และสนับสนุนคำสั่งสำหรับควบคุมการทำงานของฮาร์ดแวร์ให้กับซอฟต์แวร์ประยุกต์ เช่น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ระบบปฏิบัติการในรูปแบบของตัวอักษร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 Mode)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ถึงแม้ว่าปัจจุบันระบบคอมพิวเตอร์ส่วนใหญ่ จะใช้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 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ระบบรูปภาพ 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Graphics Mode)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แต่อย่างไรก็ตาม การเรียนการใช้งาน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ก็ยังถือว่ามีส่วนสำคัญไม่น้อย ตัวอย่างเช่น การติดตั้ง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 disk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drive (Partition Hard disk)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อาจจำเป็นต้องมีการ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boot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เข้าระบบดอสก่อน 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1515385" y="6323346"/>
            <a:ext cx="879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http://www.mindphp.com/images/stories/encyclopedia/ms%20dos.png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DOS คืออะไร ดอส คือ ระบบปฏิบัติการ ซึ่งทำงานผ่านระบบ Command Line คำสั่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11" y="3294743"/>
            <a:ext cx="4469141" cy="30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A476817C-CAF1-4E4B-9B55-AC866361E2F2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8386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</a:t>
            </a:r>
          </a:p>
        </p:txBody>
      </p:sp>
      <p:sp>
        <p:nvSpPr>
          <p:cNvPr id="16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6" y="1367067"/>
            <a:ext cx="6066971" cy="5130715"/>
          </a:xfrm>
        </p:spPr>
        <p:txBody>
          <a:bodyPr>
            <a:noAutofit/>
          </a:bodyPr>
          <a:lstStyle/>
          <a:p>
            <a:pPr algn="thaiDist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Windows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ระบบปฏิบัติการคอมพิวเตอร์ระบบหนึ่ง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operating system)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เนื่องจากความยากในการใช้งานดอสทำให้บริษัทไมโครซอฟต์ได้มีการพัฒนาซอฟต์แวร์ที่เรียกว่า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ที่มีลักษณะเป็น 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GUI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(Graphic-User Interface)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ที่นำรูปแบบของสัญลักษณ์ภาพกราฟิกเข้ามาแทนการป้อนคำสั่งทีละบรรทัด ซึ่งใกล้เคียงกับแมคอินทอชโอเอส เพื่อให้การใช้งานดอสทำได้ง่ายขึ้น แต่วินโด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รุ่นแรกเริ่มจะยังไม่ใช่ระบบปฏิบัติการจริง ๆ เนื่องจากมันจะทำงานอยู่ภายใต้การควบคุมของดอสอีกที กล่าวคือจะต้องมีการติดตั้งดอสก่อนที่จะติดตั้งระบบปฏิบัติการ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และผู้ใช้จะสามารถเรียกใช้คำสั่งต่าง ๆ ที่มีอยู่ในดอสได้โดยผ่านทาง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จะง่ายต่อการใช้งานมากกว่าดอส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2958320" y="6350478"/>
            <a:ext cx="8765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http://cdn2.sbnation.com/entry_photo_images/4561354/windows-logo_large_verge_medium_landscape.jpg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4" name="Picture 6" descr="วิวัฒนาการของระบบปฏิบัติการ - KruChotip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54254"/>
            <a:ext cx="5018252" cy="392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6761629" y="5727704"/>
            <a:ext cx="4906193" cy="33334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พัฒนาการของระบบปฏิบัติการ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A2D1D12E-ACAD-468C-A8A9-6C0167944D62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3576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ระบบปฏิบัติการ</a:t>
            </a:r>
          </a:p>
        </p:txBody>
      </p:sp>
      <p:sp>
        <p:nvSpPr>
          <p:cNvPr id="16" name="ตัวแทนเนื้อหา 3"/>
          <p:cNvSpPr>
            <a:spLocks noGrp="1"/>
          </p:cNvSpPr>
          <p:nvPr>
            <p:ph idx="1"/>
          </p:nvPr>
        </p:nvSpPr>
        <p:spPr>
          <a:xfrm>
            <a:off x="581668" y="1367068"/>
            <a:ext cx="11189418" cy="1114876"/>
          </a:xfrm>
        </p:spPr>
        <p:txBody>
          <a:bodyPr>
            <a:noAutofit/>
          </a:bodyPr>
          <a:lstStyle/>
          <a:p>
            <a:pPr algn="thaiDist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MacOS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คือระบบปฏิบัติการของบริษัทแอปเปิล ที่มีหน้าที่เป็นตัวกลางในการติดต่อสื่อสารกับอุปกรณ์ต่างๆ ซอฟต์แวร์ที่ติดตั้งภายในเครื่องคอมพิวเตอร์ ตลอดจนเป็นตัวกลางในการติดต่อกับผู้ใช้  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-4855336" y="6284808"/>
            <a:ext cx="879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https://www.mindphp.com/images/knowledge/122560/MacOS.png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MacOS (แมค โอเอส) คืออะไ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29" y="2716529"/>
            <a:ext cx="2857500" cy="27146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cOS Big Sur พร้อมให้อัพเดทแล้ว | Studio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2" b="97884" l="0" r="89970">
                        <a14:foregroundMark x1="58669" y1="49433" x2="58669" y2="49433"/>
                        <a14:foregroundMark x1="67692" y1="35903" x2="67692" y2="35903"/>
                        <a14:foregroundMark x1="65978" y1="29705" x2="65978" y2="29705"/>
                        <a14:foregroundMark x1="62853" y1="64550" x2="62853" y2="64550"/>
                        <a14:foregroundMark x1="55192" y1="64550" x2="55192" y2="64550"/>
                        <a14:foregroundMark x1="63206" y1="47392" x2="63206" y2="47392"/>
                        <a14:foregroundMark x1="61089" y1="25019" x2="61089" y2="25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69" y="2344242"/>
            <a:ext cx="5249917" cy="35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3395726" y="6308578"/>
            <a:ext cx="879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https://www.studio7thailand.com/wp-content/uploads/2020/11/apple_macos-bigsur-availability_messages-pinned-messags_11122020.jpg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075" name="กลุ่ม 3074"/>
          <p:cNvGrpSpPr/>
          <p:nvPr/>
        </p:nvGrpSpPr>
        <p:grpSpPr>
          <a:xfrm>
            <a:off x="1302327" y="2505713"/>
            <a:ext cx="9628909" cy="3669287"/>
            <a:chOff x="1302327" y="2413311"/>
            <a:chExt cx="9628909" cy="366928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cxnSp>
          <p:nvCxnSpPr>
            <p:cNvPr id="15" name="ตัวเชื่อมต่อตรง 14"/>
            <p:cNvCxnSpPr/>
            <p:nvPr/>
          </p:nvCxnSpPr>
          <p:spPr>
            <a:xfrm flipV="1">
              <a:off x="1302327" y="2413311"/>
              <a:ext cx="5390056" cy="265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072" name="กลุ่ม 3071"/>
            <p:cNvGrpSpPr/>
            <p:nvPr/>
          </p:nvGrpSpPr>
          <p:grpSpPr>
            <a:xfrm>
              <a:off x="5545206" y="2415962"/>
              <a:ext cx="5386030" cy="3666636"/>
              <a:chOff x="5545206" y="2415962"/>
              <a:chExt cx="5386030" cy="3666636"/>
            </a:xfrm>
          </p:grpSpPr>
          <p:cxnSp>
            <p:nvCxnSpPr>
              <p:cNvPr id="4" name="ตัวเชื่อมต่อตรง 3"/>
              <p:cNvCxnSpPr/>
              <p:nvPr/>
            </p:nvCxnSpPr>
            <p:spPr>
              <a:xfrm flipV="1">
                <a:off x="5545206" y="2415962"/>
                <a:ext cx="1147177" cy="366663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5545206" y="6076823"/>
                <a:ext cx="5386030" cy="5775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8CF97F4-91F4-44D6-8882-7C09ED036779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204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ซอฟต์แวร์ประยุกต์ด้านคอมพิวเตอร์ </a:t>
            </a:r>
          </a:p>
        </p:txBody>
      </p:sp>
      <p:sp>
        <p:nvSpPr>
          <p:cNvPr id="6" name="ตัวแทนเนื้อหา 3"/>
          <p:cNvSpPr>
            <a:spLocks noGrp="1"/>
          </p:cNvSpPr>
          <p:nvPr>
            <p:ph idx="1"/>
          </p:nvPr>
        </p:nvSpPr>
        <p:spPr>
          <a:xfrm>
            <a:off x="1030242" y="1505090"/>
            <a:ext cx="10391131" cy="370904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ซอฟต์แวร์ประยุกต์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 Software)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เป็นซอฟต์แวร์สำเร็จรูปที่เขียนขึ้นเพื่อประยุกต์ใช้งานในด้านต่าง ๆ เช่น พิมพ์เอกสาร นำเสนองาน และคำนวณ หรือเพื่อใช้งานเฉพาะด้าน ตัวอย่างได้แก่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Microsoft Word, Adobe Photoshop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Macromedia Dreamweaver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  <p:grpSp>
        <p:nvGrpSpPr>
          <p:cNvPr id="7" name="กลุ่ม 6"/>
          <p:cNvGrpSpPr/>
          <p:nvPr/>
        </p:nvGrpSpPr>
        <p:grpSpPr>
          <a:xfrm>
            <a:off x="1295563" y="2859076"/>
            <a:ext cx="9612606" cy="3257859"/>
            <a:chOff x="1295563" y="2844562"/>
            <a:chExt cx="9612606" cy="3257859"/>
          </a:xfrm>
        </p:grpSpPr>
        <p:pic>
          <p:nvPicPr>
            <p:cNvPr id="8" name="Picture 6" descr="Microsoft office | Buffohero Co., Ltd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549" y="2924206"/>
              <a:ext cx="4237619" cy="317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Adobe |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563" y="2844562"/>
              <a:ext cx="4578328" cy="294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กลุ่ม 9"/>
            <p:cNvGrpSpPr/>
            <p:nvPr/>
          </p:nvGrpSpPr>
          <p:grpSpPr>
            <a:xfrm>
              <a:off x="1414447" y="2844562"/>
              <a:ext cx="9493722" cy="3179511"/>
              <a:chOff x="1239033" y="2857625"/>
              <a:chExt cx="9493722" cy="3179511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1" name="ตัวเชื่อมต่อตรง 10"/>
              <p:cNvCxnSpPr/>
              <p:nvPr/>
            </p:nvCxnSpPr>
            <p:spPr>
              <a:xfrm flipV="1">
                <a:off x="6001519" y="2857625"/>
                <a:ext cx="0" cy="3179511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5951418" y="2857625"/>
                <a:ext cx="4781337" cy="34588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1239033" y="6037136"/>
                <a:ext cx="4800070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กล่องข้อความ 2"/>
          <p:cNvSpPr txBox="1"/>
          <p:nvPr/>
        </p:nvSpPr>
        <p:spPr>
          <a:xfrm>
            <a:off x="0" y="6320454"/>
            <a:ext cx="340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https://zhort.link/qPK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825479" y="6335443"/>
            <a:ext cx="340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https://zhort.link/qPM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2">
            <a:extLst>
              <a:ext uri="{FF2B5EF4-FFF2-40B4-BE49-F238E27FC236}">
                <a16:creationId xmlns:a16="http://schemas.microsoft.com/office/drawing/2014/main" id="{5203176A-5C59-4B58-B17E-29A51993D4F1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8758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ซอฟต์แวร์ประยุกต์ด้านคอมพิวเตอร์ </a:t>
            </a:r>
          </a:p>
        </p:txBody>
      </p:sp>
      <p:sp>
        <p:nvSpPr>
          <p:cNvPr id="6" name="ตัวแทนเนื้อหา 3"/>
          <p:cNvSpPr>
            <a:spLocks noGrp="1"/>
          </p:cNvSpPr>
          <p:nvPr>
            <p:ph idx="1"/>
          </p:nvPr>
        </p:nvSpPr>
        <p:spPr>
          <a:xfrm>
            <a:off x="7691717" y="1367067"/>
            <a:ext cx="4201086" cy="4643768"/>
          </a:xfrm>
          <a:prstGeom prst="snip1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PLUS ERP 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โปรแกรมสำเร็จรูป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ช่วยลดการทำงานที่ซ้ำซ้อน พร้อมคุณสมบัติเด่นระบบวิเคราะห์การตลาดขั้นสูง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Business Intelligence)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สำหรับผู้บริหารในการสอบถามข้อมูลและวิเคราะห์ข้อมูลในรูปแบบสรุปและกราฟด้วย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Dashboard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Bplus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Executive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เพื่อใช้ในการตัดสินใจแข่งขันทางการตลาดปรับกลยุทธ์ได้ถูกต้อง รวดเร็ว ทันเหตุการณ์ เพื่อความเป็นผู้นำในธุรกิจและเหนือคู่แข่ง</a:t>
            </a:r>
          </a:p>
        </p:txBody>
      </p:sp>
      <p:pic>
        <p:nvPicPr>
          <p:cNvPr id="1026" name="Picture 2" descr="Business Plus E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22" y="1718412"/>
            <a:ext cx="3936075" cy="3936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828090386"/>
              </p:ext>
            </p:extLst>
          </p:nvPr>
        </p:nvGraphicFramePr>
        <p:xfrm>
          <a:off x="-187938" y="929144"/>
          <a:ext cx="5822255" cy="602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6987988" y="63621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ที่มาภาพและเนื้อหา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https://www.businessplus.co.th/Product/erp-c009/business-plus-erp-v70</a:t>
            </a:r>
          </a:p>
        </p:txBody>
      </p:sp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9620DD66-DB94-4CEA-A53F-F4B73031B87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5605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ซอฟต์แวร์ประยุกต์ด้านคอมพิวเตอร์ </a:t>
            </a: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604276315"/>
              </p:ext>
            </p:extLst>
          </p:nvPr>
        </p:nvGraphicFramePr>
        <p:xfrm>
          <a:off x="4908177" y="1367067"/>
          <a:ext cx="6064624" cy="279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กล่องข้อความ 10"/>
          <p:cNvSpPr txBox="1"/>
          <p:nvPr/>
        </p:nvSpPr>
        <p:spPr>
          <a:xfrm>
            <a:off x="4504763" y="4022102"/>
            <a:ext cx="7086601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/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Photoshop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เป็นโปรแกรมในตระกูล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Adobe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ที่ใช้สำหรับตกแต่งภาพถ่ายและภาพกราฟิก ได้อย่างมีประสิทธิภาพ ไม่ว่าจะเป็นงานด้านสิ่งพิมพ์ นิตยสาร และงานด้านมัลติมีเดีย อีกทั้งยังสามารถ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retouching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ตกแต่งภาพและการสร้างภาพ ซึ่งกำลังเป็น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ที่มนิ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ยมสูงมากในขณะนี้ เราสามารถใช้โปรแกรม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Photoshop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ในการตกแต่งภาพ การใส่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Effect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ๆให้กับภาพ และตัวหนังสือ การทำภาพขาวดำ การทำภาพถ่ายเป็นภาพเขียน การนำภาพมารวมกัน การ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Retouch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ตกแต่งภาพต่างๆ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75103" y="6378643"/>
            <a:ext cx="5288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https://zhort.link/qBA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4" name="Picture 6" descr="Adobe Photoshop CC 2018 v19.0 (Win/Mac) Full + Porta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1" y="1585581"/>
            <a:ext cx="3050802" cy="4067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8BA5E50B-AA65-488B-BFF1-A5E6D6CA9AA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5438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eamweaver สอนการใช้ Dreamweaver CC พัฒนาเว็บ, Adobe Creative Cloud‎  Tricks Tutorial Articles for Web Develo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40" y="4648203"/>
            <a:ext cx="8007927" cy="20680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57299" y="394239"/>
            <a:ext cx="9274628" cy="875846"/>
          </a:xfrm>
        </p:spPr>
        <p:txBody>
          <a:bodyPr>
            <a:normAutofit/>
          </a:bodyPr>
          <a:lstStyle/>
          <a:p>
            <a:pPr lvl="3" algn="l" rt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1.3.2.3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ซอฟต์แวร์ประยุกต์ด้านคอมพิวเตอร์ </a:t>
            </a:r>
            <a:endParaRPr lang="th-TH" b="1" dirty="0"/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4338480"/>
              </p:ext>
            </p:extLst>
          </p:nvPr>
        </p:nvGraphicFramePr>
        <p:xfrm>
          <a:off x="7038109" y="1460075"/>
          <a:ext cx="4534197" cy="304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8" name="Picture 6" descr="Dreamweaver CS5 Free Downlo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63" y="1571957"/>
            <a:ext cx="2774373" cy="27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คำบรรยายภาพแบบสี่เหลี่ยม 5"/>
          <p:cNvSpPr/>
          <p:nvPr/>
        </p:nvSpPr>
        <p:spPr>
          <a:xfrm>
            <a:off x="257299" y="1571957"/>
            <a:ext cx="3463636" cy="2774374"/>
          </a:xfrm>
          <a:prstGeom prst="wedgeRectCallout">
            <a:avLst>
              <a:gd name="adj1" fmla="val 65967"/>
              <a:gd name="adj2" fmla="val -19658"/>
            </a:avLst>
          </a:prstGeom>
          <a:ln w="28575">
            <a:solidFill>
              <a:srgbClr val="2274A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Dreamweaver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เป็นโปรแกรมที่ช่วยให้เขียนเว็บไซต์ได้ง่ายขึ้น แก้ไขได้ง่ายขึ้น และมีเครื่องมืออำนวยความสะดวกมากมายที่มีประโยชน์ในการทำเว็บไซต์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894613" y="4290033"/>
            <a:ext cx="386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https://zhort.link/qPE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537866" y="6363495"/>
            <a:ext cx="386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https://zhort.link/qPH 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12">
            <a:extLst>
              <a:ext uri="{FF2B5EF4-FFF2-40B4-BE49-F238E27FC236}">
                <a16:creationId xmlns:a16="http://schemas.microsoft.com/office/drawing/2014/main" id="{1EFB5734-EA59-403A-9A08-56BC9CAA386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054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ภาษาคอมพิวเตอร์ </a:t>
            </a:r>
          </a:p>
        </p:txBody>
      </p:sp>
      <p:sp>
        <p:nvSpPr>
          <p:cNvPr id="6" name="ตัวแทนเนื้อหา 3"/>
          <p:cNvSpPr>
            <a:spLocks noGrp="1"/>
          </p:cNvSpPr>
          <p:nvPr>
            <p:ph idx="1"/>
          </p:nvPr>
        </p:nvSpPr>
        <p:spPr>
          <a:xfrm>
            <a:off x="1030242" y="1505090"/>
            <a:ext cx="10391131" cy="370904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เครื่องมือทางอิเล็กทรอนิกส์ให้ทำงานตามที่ต้องการ จำเป็นต้องมีการกำหนดภาษา สำหรับใช้ติดต่อสั่งงานกับคอมพิวเตอร์ ภาษาคอมพิวเตอร์จะเป็น ”ภาษาประดิษฐ์”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Artificial Language)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ที่มนุษย์คิดสร้างมาเอง เป็นภาษาที่มีจุดมุ่งหมายเฉพาะ มีกฎเกณฑ์ที่ตายตัวและจำกัด คืออยู่ในกรอบให้ใช้คำและไวยากรณ์ที่กำหนดและมีการตีความหมายที่ชัดเจน จึงจัดภาษาคอมพิวเตอร์เป็นภาษาที่มีรูปแบบเป็นทางการ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Formal Language)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ต่างกับภาษาธรรมชาติที่มีขอบเขตกว้างมาก ไม่มีรูปแบบตายตัวที่แน่นอน กฎเกณฑ์ของภาษาจะขึ้นกับหลักไวยากรณ์และการยอมรับของกลุ่มผู้ใช้นั้น ๆ ภาษา คอมพิวเตอร์อาจแบ่งได้เป็น 3 ระดับ คือ ภาษาเครื่อง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Machine Language)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ภาษาระดับต่ำ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Low Level Language)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และภาษาระดับสูง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High Level Language)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6" name="Picture 6" descr="_Hello: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86" y="4441677"/>
            <a:ext cx="4375972" cy="18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2190835" y="6358182"/>
            <a:ext cx="8069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https://zhort.link/qBC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6D1446C0-0DAA-4852-B24F-751327B7E86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380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ภาษาระดับต่ำ</a:t>
            </a:r>
          </a:p>
        </p:txBody>
      </p:sp>
      <p:sp>
        <p:nvSpPr>
          <p:cNvPr id="6" name="ตัวแทนเนื้อหา 3"/>
          <p:cNvSpPr>
            <a:spLocks noGrp="1"/>
          </p:cNvSpPr>
          <p:nvPr>
            <p:ph idx="1"/>
          </p:nvPr>
        </p:nvSpPr>
        <p:spPr>
          <a:xfrm>
            <a:off x="1030242" y="1505090"/>
            <a:ext cx="10391131" cy="2824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เนื่องจากภาษาเครื่องเป็นภาษาที่มีความยุ่งยากในการเขียนดังได้กล่าวมาแล้ว จึงไม่มีผู้นิยมและมีการใช้น้อย ดังนั้นได้มีการพัฒนาภาษาคอมพิวเตอร์ขึ้นอีกระดับหนึ่ง โดยการใช้ตัวอักษรภาษาอังกฤษเป็นรหัสแทนการทำงาน การใช้และการตั้งชื่อตัวแปรแทนตำแหน่งที่ใช้เก็บจำนวนต่าง ๆ ซึ่งเป็นค่าของตัวแปรนั้น ๆ การใช้สัญลักษณ์ช่วยให้การเขียนโปรแกรมนี้เรียกว่า “ภาษาระดับต่ำ” ภาษาระดับต่ำเป็นภาษาที่มีความหมายใกล้เคียงกับภาษาเครื่อง มากบางครั้งจึงเรียกภาษานี้ว่า “ภาษาอิงเครื่อง”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Machine – Oriented Language)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ตัวอย่างของภาษาระดับต่ำ ได้แก่ ภาษาแอสเซมบลี เป็นภาษาที่ใช้คำในอักษรภาษาอังกฤษเป็นคำสั่งให้เครื่องทำงาน เช่น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บวก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ลบ เป็นต้น การใช้คำเหล่านี้ช่วยให้การเขียนโปรแกรมง่ายขึ้นกว่าการใช้ภาษาเครื่องซึ่ง เป็นตัวเลขล้วน ดังตารางแสดงตัวอย่างของภาษาระดับต่ำและภาษาเครื่องที่สั่งให้มีการบวกจำนวนที่เก็บอยู่ในหน่วยความจำ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029471" y="4068343"/>
            <a:ext cx="806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ตารางแสดงความสัมพันธ์ของคำสั่งในภาษาระดับต่ำและภาเครื่อง</a:t>
            </a:r>
            <a:br>
              <a:rPr lang="th-TH" sz="1400" dirty="0"/>
            </a:b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54430"/>
              </p:ext>
            </p:extLst>
          </p:nvPr>
        </p:nvGraphicFramePr>
        <p:xfrm>
          <a:off x="3173624" y="4329953"/>
          <a:ext cx="5872497" cy="1688728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{775DCB02-9BB8-47FD-8907-85C794F793BA}</a:tableStyleId>
              </a:tblPr>
              <a:tblGrid>
                <a:gridCol w="199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3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ภาษาระดับต่ำ</a:t>
                      </a:r>
                      <a:endParaRPr lang="th-TH" sz="20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63" marR="82363" marT="41182" marB="4118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ภาษาเครื่อง</a:t>
                      </a:r>
                      <a:endParaRPr lang="th-TH" sz="20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63" marR="82363" marT="41182" marB="4118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รหัสเลขฐานสิบหก</a:t>
                      </a:r>
                      <a:endParaRPr lang="th-TH" sz="2000" b="1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63" marR="82363" marT="41182" marB="4118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51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MOV AL,05</a:t>
                      </a:r>
                      <a:br>
                        <a:rPr lang="it-IT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it-IT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MOV BL,08</a:t>
                      </a:r>
                      <a:br>
                        <a:rPr lang="it-IT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it-IT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ADD AL,BL</a:t>
                      </a:r>
                      <a:br>
                        <a:rPr lang="it-IT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it-IT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MOV CL,AL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63" marR="82363" marT="41182" marB="4118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10110000 00000101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10110011 00001000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00000000 11011000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10001000 11000001</a:t>
                      </a:r>
                      <a:endParaRPr lang="th-TH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63" marR="82363" marT="41182" marB="4118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B0 05</a:t>
                      </a:r>
                      <a:b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B3 08</a:t>
                      </a:r>
                      <a:b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 D8</a:t>
                      </a:r>
                      <a:b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 C1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63" marR="82363" marT="41182" marB="4118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กล่องข้อความ 12">
            <a:extLst>
              <a:ext uri="{FF2B5EF4-FFF2-40B4-BE49-F238E27FC236}">
                <a16:creationId xmlns:a16="http://schemas.microsoft.com/office/drawing/2014/main" id="{D3711885-B572-4F11-920F-6D46347AE1B9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2925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ภาษาระดับกลาง</a:t>
            </a:r>
          </a:p>
        </p:txBody>
      </p:sp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1223682" y="1589614"/>
            <a:ext cx="5005241" cy="3686971"/>
          </a:xfrm>
          <a:prstGeom prst="wedgeRoundRectCallout">
            <a:avLst>
              <a:gd name="adj1" fmla="val 61737"/>
              <a:gd name="adj2" fmla="val -19083"/>
              <a:gd name="adj3" fmla="val 16667"/>
            </a:avLst>
          </a:prstGeom>
          <a:gradFill>
            <a:gsLst>
              <a:gs pos="0">
                <a:srgbClr val="84ADCA"/>
              </a:gs>
              <a:gs pos="100000">
                <a:srgbClr val="044D84"/>
              </a:gs>
            </a:gsLst>
            <a:lin ang="5400000" scaled="1"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ภาษาระดับกลาง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Medium Level Language)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เป็นภาษาที่ทำความเข้าใจได้ไม่ยากนัก เพราะมีลักษณะ เป็นภาษาแบบโครงสร้าง ทำความเข้าใจได้เหมือนกับภาษาระดับสูงแต่ทำงานได้รวดเร็วเหมือนกับภาษาระดับต่ำ สามารถใช้บนเครื่องที่มีความเร็วต่างกันโดยไม่ต้องดัดแปลง ภาษาระดับกลางจึงเป็นที่นิยมใช้กันแพร่หลาย เช่น ภาษาซี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602156" y="6340837"/>
            <a:ext cx="1058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https://job.optimistichr.com/wp-content/uploads/sites/29/2021/06/C.png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0" name="Picture 6" descr="New Page - Job Optimistic 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00">
            <a:off x="7389217" y="1337572"/>
            <a:ext cx="3131697" cy="352060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8B30DF6F-7EFC-4A94-9FDD-CDCF2454080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775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62809"/>
            <a:ext cx="7492940" cy="4505482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วงจรลอจิก ในทางปฏิบัติอุปกรณ์ที่ใช้แทนตัวกระทำทางตรรกะ เราเรียกว่าเกตหรือประตูตรรกะ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Logic Gate)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ซึ่งเป็นตัวดำเนินการทางตรรกศาสตร์ ซึ่งรับข้อมูลเข้าอย่างน้อยหนึ่งตัว มาทำการประมวลผลหรือคำนวณตามวงจรตรรกะนั้น และส่งข้อมูลออก การทำงานของเกตนิยมเขียนอยู่ในรูป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พีชคณิตบูลีน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เมื่อนำเกตต่างๆ มาประกอบเป็นวงจรจะได้วงจรตรรกะ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logic circuit)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วงจรดิจิทัล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ประเภทหนึ่ง ซึ่งประกอบขึ้นจากวงจรอิเล็กทรอนิกส์ โดยมีความคิดพื้นฐานมาจากวงจรสวิตชิ่ง โดยจะมีเกตพื้นฐาน 3 ชนิดได้แก่ </a:t>
            </a:r>
          </a:p>
          <a:p>
            <a:pPr algn="thaiDist"/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แอนด์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Gate)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แอนด์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เป็นเกตที่มีอินพุตตั้งแต่สองอินพุตขึ้นไป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แอนด์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เกตคือเกตที่ให้สัญญาณเอาต์พุตเป็น 1 เมื่อสัญญาณอินพุตทุกตัวเป็น 1 และจะให้สัญญาณเอาต์พุตเป็น 0 เมื่อสัญญาณอินพุตตัวใดตัวหนึ่งเป็น 0 ซึ่งเปรียบเสมือนกันคูณกันของอินพุต โดยตารางค่าความจริง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Truth Table)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และสัญลักษณ์ของ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แอนด์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เกตจะเป็นดังรูป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https://sites.google.com/site/computersystemandarchitecture/_/rsrc/1323688930558/home/2/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94" y="1121270"/>
            <a:ext cx="2342839" cy="51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กล่องข้อความ 11"/>
          <p:cNvSpPr txBox="1"/>
          <p:nvPr/>
        </p:nvSpPr>
        <p:spPr>
          <a:xfrm>
            <a:off x="6345835" y="6229961"/>
            <a:ext cx="584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ที่มา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https://sites.google.com/site/computersystemandarchitecture/home/2 )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AF39696A-F3FD-4923-BD23-8889C56CCDD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936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ภาษาระดับสูง</a:t>
            </a:r>
          </a:p>
        </p:txBody>
      </p:sp>
      <p:sp>
        <p:nvSpPr>
          <p:cNvPr id="6" name="ตัวแทนเนื้อหา 3"/>
          <p:cNvSpPr>
            <a:spLocks noGrp="1"/>
          </p:cNvSpPr>
          <p:nvPr>
            <p:ph idx="1"/>
          </p:nvPr>
        </p:nvSpPr>
        <p:spPr>
          <a:xfrm>
            <a:off x="1030242" y="1505090"/>
            <a:ext cx="10391131" cy="282486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ภาษาระดับสูงมีมากมายหลายภาษา อาทิเช่น ภาษา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ฟอร์แท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FORTRAN)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ภาษาโคบอล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COBOL)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ภาษาปาสคาล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Pascal)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ภาษาเบสิก(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ภาษาวิชวลเบสิก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Visual Basic)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และภาษาจาวา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โปรแกรมที่เขียนด้วยภาษาระดับสูงแต่ละภาษาจะต้องมีโปรแกรมที่ทำหน้าที่แปล ภาษาระดับสูงให้เป็นภาษาเครื่อง เช่น โปรแกรมแปลภาษา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ฟอร์แท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รนเป็นภาษาเครื่อง โปรแกรมแปลภาษาปาสคาลเป็นภาษาเครื่อง คำสั่งหนึ่งคำสั่งในภาษาระดับสูงจะถูกแปลเป็นภาษาเครื่องหลายคำสั่ง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546431940"/>
              </p:ext>
            </p:extLst>
          </p:nvPr>
        </p:nvGraphicFramePr>
        <p:xfrm>
          <a:off x="3608270" y="2805140"/>
          <a:ext cx="5235074" cy="382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ลูกศรขึ้น 10"/>
          <p:cNvSpPr/>
          <p:nvPr/>
        </p:nvSpPr>
        <p:spPr>
          <a:xfrm rot="3566200">
            <a:off x="5490754" y="3790196"/>
            <a:ext cx="513348" cy="2296607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51AFD458-8061-4CE8-942C-A3E4952B5F1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4801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ภาษาระดับสูง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384036" y="1212923"/>
            <a:ext cx="5443226" cy="5063113"/>
            <a:chOff x="384036" y="1212923"/>
            <a:chExt cx="5443226" cy="5063113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384036" y="1212923"/>
              <a:ext cx="5443226" cy="5063113"/>
            </a:xfrm>
            <a:prstGeom prst="round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1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สี่เหลี่ยมผืนผ้ามุมมน 2"/>
            <p:cNvSpPr/>
            <p:nvPr/>
          </p:nvSpPr>
          <p:spPr>
            <a:xfrm>
              <a:off x="967109" y="4526146"/>
              <a:ext cx="4290118" cy="1749890"/>
            </a:xfrm>
            <a:prstGeom prst="roundRect">
              <a:avLst>
                <a:gd name="adj" fmla="val 28585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thaiDist"/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Fortran : 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ภาษาระดับสูงภาษาแรก เป็นภาษาโปรแกรมที่ใช้งานด้านวิทยาศาสตร์ วิศวกรรมศาสตร์ และด้านคณิตศาสตร์ ภาษา</a:t>
              </a:r>
              <a:r>
                <a:rPr lang="th-TH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ฟอร์เทน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จะประกอบด้วยข้อความ คำสั่ง ทีละบรรทัด</a:t>
              </a:r>
            </a:p>
          </p:txBody>
        </p:sp>
      </p:grpSp>
      <p:pic>
        <p:nvPicPr>
          <p:cNvPr id="4098" name="Picture 2" descr="ภาษาฟอร์แทร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93" y="1511446"/>
            <a:ext cx="2357649" cy="30147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กลุ่ม 12"/>
          <p:cNvGrpSpPr/>
          <p:nvPr/>
        </p:nvGrpSpPr>
        <p:grpSpPr>
          <a:xfrm>
            <a:off x="6285003" y="1057483"/>
            <a:ext cx="5743073" cy="5343316"/>
            <a:chOff x="6285003" y="1057483"/>
            <a:chExt cx="5743073" cy="5343316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6285003" y="1058778"/>
              <a:ext cx="5743073" cy="534202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3">
                    <a:lumMod val="60000"/>
                    <a:lumOff val="40000"/>
                  </a:schemeClr>
                </a:gs>
                <a:gs pos="83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มุมมน 9"/>
            <p:cNvSpPr/>
            <p:nvPr/>
          </p:nvSpPr>
          <p:spPr>
            <a:xfrm>
              <a:off x="6855038" y="1057483"/>
              <a:ext cx="4498395" cy="1749890"/>
            </a:xfrm>
            <a:prstGeom prst="roundRect">
              <a:avLst>
                <a:gd name="adj" fmla="val 38082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thaiDist"/>
              <a:r>
                <a:rPr lang="en-US" sz="20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Colbol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: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ภาษาโปรแกรมสำหรับธุรกิจ ที่มีลักษณะคล้ายกับภาษาอังกฤษ และที่สำคัญคือ เป็นภาษาโปรแกรมที่อิสระจากเครื่อง หมายความว่า โปรแกรมที่เขียนขึ้นใช้งานบนคอมพิวเตอร์ชนิดหนึ่งเพียงแค่ปรับปรุงเล็กน้อย ก็สามารถรันได้บนคอมพิวเตอร์อีกชนิดหนึ่ง</a:t>
              </a:r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698371" y="6344237"/>
            <a:ext cx="512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https://upload.wikimedia.org/wikipedia/commons/0/07/Fortran_acs_cover.jpeg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0" name="Picture 4" descr="Programming – Sriwalee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77" y="3126516"/>
            <a:ext cx="5301916" cy="15148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กล่องข้อความ 17"/>
          <p:cNvSpPr txBox="1"/>
          <p:nvPr/>
        </p:nvSpPr>
        <p:spPr>
          <a:xfrm>
            <a:off x="6855038" y="6353664"/>
            <a:ext cx="512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https://demosite.bizwork.net/sriwalee/wp-content/uploads/2018/10/25-700x200.jpg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2">
            <a:extLst>
              <a:ext uri="{FF2B5EF4-FFF2-40B4-BE49-F238E27FC236}">
                <a16:creationId xmlns:a16="http://schemas.microsoft.com/office/drawing/2014/main" id="{C8F7F3DC-469A-4BF9-9D63-B189920C61D4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7236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ภาษาระดับสูง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384036" y="1212923"/>
            <a:ext cx="5443226" cy="5063113"/>
            <a:chOff x="384036" y="1212923"/>
            <a:chExt cx="5443226" cy="5063113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384036" y="1212923"/>
              <a:ext cx="5443226" cy="5063113"/>
            </a:xfrm>
            <a:prstGeom prst="round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1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สี่เหลี่ยมผืนผ้ามุมมน 2"/>
            <p:cNvSpPr/>
            <p:nvPr/>
          </p:nvSpPr>
          <p:spPr>
            <a:xfrm>
              <a:off x="967109" y="4526146"/>
              <a:ext cx="4290118" cy="1749890"/>
            </a:xfrm>
            <a:prstGeom prst="roundRect">
              <a:avLst>
                <a:gd name="adj" fmla="val 28585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thaiDist"/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Pascal :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เป็นภาษาสำหรับการเรียนการสอนโดยเฉพาะ เป็นภาษาที่เขียนง่าย ใช้ถ้อยคำน้อย</a:t>
              </a: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6285003" y="1058778"/>
            <a:ext cx="5743073" cy="5342021"/>
            <a:chOff x="6285003" y="1058778"/>
            <a:chExt cx="5743073" cy="5342021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6285003" y="1058778"/>
              <a:ext cx="5743073" cy="534202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3">
                    <a:lumMod val="60000"/>
                    <a:lumOff val="40000"/>
                  </a:schemeClr>
                </a:gs>
                <a:gs pos="83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มุมมน 9"/>
            <p:cNvSpPr/>
            <p:nvPr/>
          </p:nvSpPr>
          <p:spPr>
            <a:xfrm>
              <a:off x="6855038" y="1070930"/>
              <a:ext cx="4498395" cy="1749890"/>
            </a:xfrm>
            <a:prstGeom prst="roundRect">
              <a:avLst>
                <a:gd name="adj" fmla="val 38082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thaiDist"/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วิชวลเบสิก (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Visual Basic)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</a:t>
              </a:r>
              <a:r>
                <a:rPr lang="en-US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VB 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เป็นโปรแกรมภาษาคอมพิวเตอร์ตัวหนึ่ง ซึ่งใช้สำหรับสร้าง หรือพัฒนาโปรแกรมใช้งานบนวินโดวส์ สร้างโดยบริษัทไมโครซอฟท์ภาษานี้เป็นหนึ่งในภาษาโปรแกรมยอดนิยมสำหรับ โปรแกรมที่ใช้ในด้านธุรกิจ</a:t>
              </a:r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698371" y="6344237"/>
            <a:ext cx="512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https://freepascal.es/wp-content/uploads/2021/01/lenguaje-de-programacion-pascal-en-app-store.png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063109" y="6344236"/>
            <a:ext cx="512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https://demosite.bizwork.net/sriwalee/wp-content/uploads/2018/10/25-700x200.jpg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Lenguaje de programación pascal en App Store - Free pa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77" y="1403777"/>
            <a:ext cx="3596784" cy="359678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โปรแกรมภาษา Visual Basic - Kru.Rattiyak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89" y="3103830"/>
            <a:ext cx="4373060" cy="2408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กล่องข้อความ 12">
            <a:extLst>
              <a:ext uri="{FF2B5EF4-FFF2-40B4-BE49-F238E27FC236}">
                <a16:creationId xmlns:a16="http://schemas.microsoft.com/office/drawing/2014/main" id="{3AD6BF9C-1F36-45CF-862D-7940D89A2312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6922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91886" y="1464770"/>
            <a:ext cx="11280161" cy="453934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ความหมายของคอมพิวเตอร์คืออุปกรณ์อิเล็กทรอนิกส์ที่ทำหน้าที่แทนมนุษย์ในการคำนวณและประมวลผล มีองค์ประกอบที่สำคัญของระบบฮาร์ดแวร์คือ หน่วยรับเข้า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(Input)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หน่วยประมวลผล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(Process)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และหน่วยส่งออก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(Output)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องค์ประกอบที่สำคัญอีกอย่างคือ ระบบซอฟต์แวร์ เป็นระบบที่พูดถึงโปรแกรมการทำงานเพื่อให้ผู้ใช้และคอมพิวเตอร์สามารถเข้าใจและสื่อสารกันได้ มีทั้งหมด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ประเภทคือ ซอฟต์แวร์ระบบ ที่เป็นตัวกลางระหว่างผู้ใช้และคอมพิวเตอร์ เช่น ระบบปฏิบัติการวินโดวส์ ดอส เป็นต้น ส่วนระบบซอฟต์แวร์อีกประเภทหนึ่งคือ ซอฟต์แวร์ประยุกต์ เป็นซอฟต์แวร์สำเร็จรูป เช่น โปรแกรมชุดไมโครซอฟต์ออฟฟิศ หรือโปรแกรมชุดอะโดบี โดยคอมพิวเตอร์มีทั้งหมด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  ประกอบด้วย ยุคที่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ยุคหลอดสุญญากาศ ยุคที่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ยุคทรานซิสเตอร์ ยุคที่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วงจรรวม ยุคที่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ยุควีแอลเอสไอ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ยุคสุดท้ายคือยุคเครือข่ายจนถึงปัจจุบัน ภาษาในการใช้เขียนคอมพิวเตอร์ให้ทำงานในรูปแบบต่าง ๆ มี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ระดับคือ โปแกรมระดับต่ำ กลาง และสูง </a:t>
            </a:r>
          </a:p>
        </p:txBody>
      </p:sp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30DE53E2-DB7F-4FC9-A324-9AB78ABEC04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5733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51329" y="1505111"/>
            <a:ext cx="10997773" cy="2945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จงตอบคำถามต่อไปนี้ให้ถูกต้อง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จงเขียนความหมายของคอมพิวเตอร์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จงยกตัวอย่างอุปกรณ์นำเข้า หรืออินพุตที่อยู่ในชีวิตประจำวันมา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ยุคของคอมพิวเตอร์มีกี่ยุค พร้อมเขียนอธิบายแต่ละยุค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จงยกตัวอย่างซอฟต์แวร์ประยุกต์มา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พร้อมอธิบาย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ภาษาคอมพิวเตอร์มีกี่ระดับ จงอธิบาย</a:t>
            </a:r>
          </a:p>
        </p:txBody>
      </p:sp>
      <p:sp>
        <p:nvSpPr>
          <p:cNvPr id="4" name="กล่องข้อความ 12">
            <a:extLst>
              <a:ext uri="{FF2B5EF4-FFF2-40B4-BE49-F238E27FC236}">
                <a16:creationId xmlns:a16="http://schemas.microsoft.com/office/drawing/2014/main" id="{3159B10C-A3E4-42B6-8261-B6C2AE334A6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205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1.7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เอกสารอ้างอิง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518559"/>
            <a:ext cx="10930539" cy="4539342"/>
          </a:xfrm>
        </p:spPr>
        <p:txBody>
          <a:bodyPr>
            <a:normAutofit fontScale="85000" lnSpcReduction="20000"/>
          </a:bodyPr>
          <a:lstStyle/>
          <a:p>
            <a:pPr marL="1708150" indent="-1708150" defTabSz="941388"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แสนคม พันธุ์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(2563).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หลักสูตรคอมพิวเตอร์พื้นฐานระดับประถมศึกษาในโรงเรียนปฏิรูปการศึกษาสังกัดสำนักงานการประถมศึกษาจังหวัดอุบลราชธานี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pPr marL="2151063" indent="-2151063" defTabSz="901700"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วงจรลอจิก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[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เข้าถึงได้จาก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https://sites.google.com/site/mamacomputer24/wng-cr-lx-cik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.(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4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151063" indent="-2151063" defTabSz="901700"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รูปแบบคอมพิวเตอร์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.(2563).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เข้าถึงได้จาก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https://zhort.link/qlV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.(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4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151063" indent="-2151063" defTabSz="901700"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เทคโนโลยีคอมพิวเตอร์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[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เข้าถึงได้จาก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https://sites.google.com/site/mick5001com/thekhnoloyi-khxmphiwtexr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.(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4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 defTabSz="901700"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ประวัติบิดาคอมพิวเตอร์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[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เข้าถึงได้จาก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https://il.mahidol.ac.th/e-media/computer/evolution/Pioneers_Babbage.htm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4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 defTabSz="901700"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ภาษาคอมพิวเตอร์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เข้าถึงได้จาก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https://zhort.link/quT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.(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4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 defTabSz="901700">
              <a:buNone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151063" indent="-2151063" defTabSz="901700">
              <a:buNone/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2151063" indent="-2151063" defTabSz="90170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151063" indent="-2151063" defTabSz="90170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/>
          </a:p>
        </p:txBody>
      </p:sp>
      <p:sp>
        <p:nvSpPr>
          <p:cNvPr id="4" name="กล่องข้อความ 12">
            <a:extLst>
              <a:ext uri="{FF2B5EF4-FFF2-40B4-BE49-F238E27FC236}">
                <a16:creationId xmlns:a16="http://schemas.microsoft.com/office/drawing/2014/main" id="{A6C38E66-CD2E-44BC-8E8A-3F752EAC246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210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62809"/>
            <a:ext cx="7492940" cy="4505482"/>
          </a:xfrm>
        </p:spPr>
        <p:txBody>
          <a:bodyPr>
            <a:normAutofit/>
          </a:bodyPr>
          <a:lstStyle/>
          <a:p>
            <a:pPr algn="thaiDist"/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ออร์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 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 Gate)        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เป็นเกตที่มีอินพุตตั้งแต่สองอินพุตขึ้นไป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ออร์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เกตคือเกตที่ให้สัญญาณเอาต์พุตเป็น 0 เมื่อสัญญาณอินพุตทุกตัวเป็น 0 และจะให้สัญญาณเอาต์พุตเป็น 1 เมื่อสัญญาณอินพุตตัวใดตัวหนึ่งเป็น 1 ซึ่งเปรียบเสมือนกันบวกกันของอินพุต โดยตารางค่าความจริง และสัญลักษณ์ของ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ออร์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เกตจะเป็นดังรูป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6345835" y="6229961"/>
            <a:ext cx="584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ที่มา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https://sites.google.com/site/computersystemandarchitecture/home/2 )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https://sites.google.com/site/computersystemandarchitecture/_/rsrc/1323688870038/home/2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89" y="929144"/>
            <a:ext cx="2301649" cy="52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C6A96521-5A76-4E14-86FB-97789D45CDC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35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21" y="1575944"/>
            <a:ext cx="5933963" cy="450548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นอตเกต 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 Gate)</a:t>
            </a:r>
          </a:p>
          <a:p>
            <a:pPr marL="0" indent="0" algn="thaiDist">
              <a:buNone/>
            </a:pP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 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เป็นเกตที่มีอินพุตเดียว โดยเอาต์พุตของนอตเกตจะมีค่าตรงกันข้ามกับอินพุต โดยตารางค่าความจริง และสัญลักษณ์ของนอตเกตจะเป็นดังรูป</a:t>
            </a:r>
          </a:p>
        </p:txBody>
      </p:sp>
      <p:pic>
        <p:nvPicPr>
          <p:cNvPr id="4098" name="Picture 2" descr="https://sites.google.com/site/computersystemandarchitecture/_/rsrc/1323688969472/home/2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75" y="1367067"/>
            <a:ext cx="4072791" cy="39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3156499" y="6081426"/>
            <a:ext cx="584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ที่มา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https://sites.google.com/site/computersystemandarchitecture/home/2 )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1EE99580-53A7-49CD-8247-5C87141B4BA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9538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393" y="1367067"/>
            <a:ext cx="6008914" cy="450548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 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NOR Gate)</a:t>
            </a:r>
          </a:p>
          <a:p>
            <a:pPr marL="0" indent="0" algn="thaiDist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 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เป็นเกตที่มีอินพุตตั้งแต่สองอินพุตขึ้นไป เอาต์พุตของ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 เอาต์พุตของ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 คือการบวกกันของสัญญาณอินพุต จากนั้นกลับบิตของสัญญาณเอาต์พุตเป็นตรงกันข้าม เปรียบเสมือนกับการเอา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เกตมาต่อ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กับน็อต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 ซึ่งค่าเอาต์พุตที่ได้จะตรงข้ามกับ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 โดยตารางค่าความจริง และสัญลักษณ์ของ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เกตจะเป็นดังรูป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156499" y="6081426"/>
            <a:ext cx="584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ที่มา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https://sites.google.com/site/computersystemandarchitecture/home/2 )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https://sites.google.com/site/computersystemandarchitecture/_/rsrc/1323689027443/home/2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14" y="1124755"/>
            <a:ext cx="2854770" cy="45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B4FB0524-1017-4112-B935-3D46ECCA35AF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4587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12" y="1684957"/>
            <a:ext cx="6878345" cy="450548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เอ็กซ์คลู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พออร์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เกตหรือ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เกตเฉพาะ (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eXclusive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-OR Gate : XOR)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เป็นเกตที่มีอินพุตตั้งแต่สองอินพุตขึ้นไป เอาต์พุตของ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เอ็กซ์คลู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พออร์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 สังเกตจากการดูค่าอินพุต ถ้าอินพุตเหมือนกันจะเป็น 0 ถ้าอินพุตต่างกันจะเป็น 1 โดยตารางค่าความจริง และสัญลักษณ์ของ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เอ็กซ์คลู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พออร์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เกตจะเป็นดังรูป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066558" y="6081426"/>
            <a:ext cx="584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ที่มา 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https://sites.google.com/site/computersystemandarchitecture/home/2 )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https://sites.google.com/site/computersystemandarchitecture/_/rsrc/1323689923868/home/2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09" y="1181259"/>
            <a:ext cx="2912464" cy="45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2">
            <a:extLst>
              <a:ext uri="{FF2B5EF4-FFF2-40B4-BE49-F238E27FC236}">
                <a16:creationId xmlns:a16="http://schemas.microsoft.com/office/drawing/2014/main" id="{D985F243-2414-4C78-9438-9C4AADCBD1A2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629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ลอจิก บิต ไบต์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859792"/>
            <a:ext cx="5177641" cy="450548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บิต </a:t>
            </a:r>
            <a:r>
              <a:rPr lang="en-US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(Bit) 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เป็นลำดับขั้นตอนของหน่วยข้อมูลที่เล็กที่สุด ดังที่เราทราบกันดีว่าข้อมูลที่จะทำงานร่วมกับคอมพิวเตอร์ได้นั้น จะต้องเอามาแปลงให้อยู่ในรูปของเลขฐานสองก่อน คอมพิวเตอร์จึงจะเข้าใจการทำงานตามที่ต้องการ เมื่อแปลงแล้วจะได้ตัวเลขแทนสถานะเปิดและปิดของสัญญาณไฟฟ้าที่เรียกว่า 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บิต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เพียง 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ค่าเท่านั้น 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(Binary Digit) 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คือบิต 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endParaRPr lang="th-TH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92" y="124788"/>
            <a:ext cx="6201295" cy="624048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กล่องข้อความ 12">
            <a:extLst>
              <a:ext uri="{FF2B5EF4-FFF2-40B4-BE49-F238E27FC236}">
                <a16:creationId xmlns:a16="http://schemas.microsoft.com/office/drawing/2014/main" id="{9061B380-3AA9-48E2-A99C-7EF689A23F2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5126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6935</Words>
  <Application>Microsoft Office PowerPoint</Application>
  <PresentationFormat>Widescreen</PresentationFormat>
  <Paragraphs>323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เทคโนโลยีสารสนเทศและการสื่อสาร</vt:lpstr>
      <vt:lpstr>หัวข้อสำหรับสื่อการสอนชุดที่ 1</vt:lpstr>
      <vt:lpstr>1.1 ความหมายของคอมพิวเตอร์</vt:lpstr>
      <vt:lpstr>1.1.1 ลอจิก บิต ไบต์</vt:lpstr>
      <vt:lpstr>1.1.1 ลอจิก บิต ไบต์</vt:lpstr>
      <vt:lpstr>1.1.1 ลอจิก บิต ไบต์</vt:lpstr>
      <vt:lpstr>1.1.1 ลอจิก บิต ไบต์</vt:lpstr>
      <vt:lpstr>1.1.1 ลอจิก บิต ไบต์</vt:lpstr>
      <vt:lpstr>1.1.1 ลอจิก บิต ไบต์</vt:lpstr>
      <vt:lpstr>1.1.1 ลอจิก บิต ไบต์</vt:lpstr>
      <vt:lpstr>1.1.2 รูปแบบของคอมพิวเตอร์ </vt:lpstr>
      <vt:lpstr>1.1.2 รูปแบบของคอมพิวเตอร์ </vt:lpstr>
      <vt:lpstr>1.1.2 รูปแบบของคอมพิวเตอร์ </vt:lpstr>
      <vt:lpstr>1.1.2 รูปแบบของคอมพิวเตอร์ </vt:lpstr>
      <vt:lpstr>1.1.2 รูปแบบของคอมพิวเตอร์ </vt:lpstr>
      <vt:lpstr>1.1.2 รูปแบบของคอมพิวเตอร์ </vt:lpstr>
      <vt:lpstr>1.1.3 เทคโนโลยีคอมพิวเตอร์ </vt:lpstr>
      <vt:lpstr>1.2 ประวัติความเป็นมาของคอมพิวเตอร์ </vt:lpstr>
      <vt:lpstr>1.2.1 คอมพิวเตอร์เครื่องแรกของโลก </vt:lpstr>
      <vt:lpstr>1.2.2 บิดาคอมพิวเตอร์</vt:lpstr>
      <vt:lpstr>1.2.3 ยุคของคอมพิวเตอร์</vt:lpstr>
      <vt:lpstr>1.2.3 ยุคของคอมพิวเตอร์</vt:lpstr>
      <vt:lpstr>1.3 องค์ประกอบและระบบของคอมพิวเตอร์ </vt:lpstr>
      <vt:lpstr>1.3.1 ระบบฮาร์ดแวร์</vt:lpstr>
      <vt:lpstr>1.3.1.1 Input อุปกรณ์รับเข้า และหลักการทำงาน</vt:lpstr>
      <vt:lpstr>1.3.1.2 ส่วนประมวลผล</vt:lpstr>
      <vt:lpstr>1.3.1.3 ส่วนประมวลผล</vt:lpstr>
      <vt:lpstr>1.3.2 ระบบซอฟต์แวร์ </vt:lpstr>
      <vt:lpstr>1.3.2.1 ซอฟต์แวร์ระบบ</vt:lpstr>
      <vt:lpstr>1.3.2.2 ระบบปฏิบัติการ</vt:lpstr>
      <vt:lpstr>1.3.2.2 ระบบปฏิบัติการ</vt:lpstr>
      <vt:lpstr>1.3.2.2 ระบบปฏิบัติการ</vt:lpstr>
      <vt:lpstr>1.3.2.3 ซอฟต์แวร์ประยุกต์ด้านคอมพิวเตอร์ </vt:lpstr>
      <vt:lpstr>1.3.2.3 ซอฟต์แวร์ประยุกต์ด้านคอมพิวเตอร์ </vt:lpstr>
      <vt:lpstr>1.3.2.3 ซอฟต์แวร์ประยุกต์ด้านคอมพิวเตอร์ </vt:lpstr>
      <vt:lpstr>1.3.2.3 ซอฟต์แวร์ประยุกต์ด้านคอมพิวเตอร์ </vt:lpstr>
      <vt:lpstr>1.4 ภาษาคอมพิวเตอร์ </vt:lpstr>
      <vt:lpstr>1.4.1 ภาษาระดับต่ำ</vt:lpstr>
      <vt:lpstr>1.4.2 ภาษาระดับกลาง</vt:lpstr>
      <vt:lpstr>1.4.3 ภาษาระดับสูง</vt:lpstr>
      <vt:lpstr>1.4.3 ภาษาระดับสูง</vt:lpstr>
      <vt:lpstr>1.4.3 ภาษาระดับสูง</vt:lpstr>
      <vt:lpstr>1.5 สรุป</vt:lpstr>
      <vt:lpstr>1.6 แบบฝึกหัด</vt:lpstr>
      <vt:lpstr>1.7 เอกสารอ้างอิง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lenovo</cp:lastModifiedBy>
  <cp:revision>321</cp:revision>
  <dcterms:created xsi:type="dcterms:W3CDTF">2016-11-01T04:08:17Z</dcterms:created>
  <dcterms:modified xsi:type="dcterms:W3CDTF">2022-03-03T06:30:55Z</dcterms:modified>
</cp:coreProperties>
</file>