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3" r:id="rId5"/>
    <p:sldId id="329" r:id="rId6"/>
    <p:sldId id="314" r:id="rId7"/>
    <p:sldId id="315" r:id="rId8"/>
    <p:sldId id="316" r:id="rId9"/>
    <p:sldId id="319" r:id="rId10"/>
    <p:sldId id="330" r:id="rId11"/>
    <p:sldId id="317" r:id="rId12"/>
    <p:sldId id="318" r:id="rId13"/>
    <p:sldId id="331" r:id="rId14"/>
    <p:sldId id="332" r:id="rId15"/>
    <p:sldId id="333" r:id="rId16"/>
    <p:sldId id="334" r:id="rId17"/>
    <p:sldId id="320" r:id="rId18"/>
    <p:sldId id="321" r:id="rId19"/>
    <p:sldId id="323" r:id="rId20"/>
    <p:sldId id="324" r:id="rId21"/>
    <p:sldId id="328" r:id="rId22"/>
    <p:sldId id="325" r:id="rId23"/>
    <p:sldId id="326" r:id="rId24"/>
    <p:sldId id="327" r:id="rId25"/>
    <p:sldId id="311" r:id="rId26"/>
    <p:sldId id="312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6ED"/>
    <a:srgbClr val="863DE6"/>
    <a:srgbClr val="3342DC"/>
    <a:srgbClr val="D629DB"/>
    <a:srgbClr val="F5E6EE"/>
    <a:srgbClr val="F7EAF1"/>
    <a:srgbClr val="FE6036"/>
    <a:srgbClr val="FF0AD5"/>
    <a:srgbClr val="ED1F9F"/>
    <a:srgbClr val="503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C2EEC7-B448-4840-AB5B-0951FEAD11DB}" type="doc">
      <dgm:prSet loTypeId="urn:microsoft.com/office/officeart/2005/8/layout/funnel1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E2AC60D0-DC11-4007-928D-FCADBF65E07D}">
      <dgm:prSet phldrT="[ข้อความ]" custT="1"/>
      <dgm:spPr/>
      <dgm:t>
        <a:bodyPr/>
        <a:lstStyle/>
        <a:p>
          <a:r>
            <a:rPr lang="th-TH" sz="1400" dirty="0">
              <a:latin typeface="TH SarabunPSK" panose="020B0500040200020003" pitchFamily="34" charset="-34"/>
              <a:cs typeface="TH SarabunPSK" panose="020B0500040200020003" pitchFamily="34" charset="-34"/>
            </a:rPr>
            <a:t>รักษาความเป็นส่วนตัวบนอินเทอร์เน็ตและในระบบกายภาพและเครือข่าย </a:t>
          </a:r>
        </a:p>
      </dgm:t>
    </dgm:pt>
    <dgm:pt modelId="{1AD65BDE-4B21-477C-A169-73BE773FDAE0}" type="parTrans" cxnId="{0E1AFA23-F482-440F-BB58-6B5649776B37}">
      <dgm:prSet/>
      <dgm:spPr/>
      <dgm:t>
        <a:bodyPr/>
        <a:lstStyle/>
        <a:p>
          <a:endParaRPr lang="th-TH"/>
        </a:p>
      </dgm:t>
    </dgm:pt>
    <dgm:pt modelId="{E3AFB281-20C0-48CF-9BBE-C08579D2F4D4}" type="sibTrans" cxnId="{0E1AFA23-F482-440F-BB58-6B5649776B37}">
      <dgm:prSet/>
      <dgm:spPr/>
      <dgm:t>
        <a:bodyPr/>
        <a:lstStyle/>
        <a:p>
          <a:endParaRPr lang="th-TH"/>
        </a:p>
      </dgm:t>
    </dgm:pt>
    <dgm:pt modelId="{7DAC15ED-38AB-4D16-BC1E-77181701CE1A}">
      <dgm:prSet phldrT="[ข้อความ]" custT="1"/>
      <dgm:spPr/>
      <dgm:t>
        <a:bodyPr/>
        <a:lstStyle/>
        <a:p>
          <a:r>
            <a:rPr lang="th-TH" sz="1600" dirty="0">
              <a:latin typeface="TH SarabunPSK" panose="020B0500040200020003" pitchFamily="34" charset="-34"/>
              <a:cs typeface="TH SarabunPSK" panose="020B0500040200020003" pitchFamily="34" charset="-34"/>
            </a:rPr>
            <a:t>ปกป้องคอมพิวเตอร์และเครือข่าย</a:t>
          </a:r>
          <a:r>
            <a:rPr lang="th-TH" sz="16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จากมัลแวร์</a:t>
          </a:r>
          <a:r>
            <a:rPr lang="th-TH" sz="1600" dirty="0"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16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แฮกเกอร์</a:t>
          </a:r>
          <a:endParaRPr lang="th-TH" sz="16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3ED8D2-8DDE-4DA1-B2C7-267EE22BBC53}" type="parTrans" cxnId="{C4B9B8DB-ADDC-4110-A19F-2303006A8A3A}">
      <dgm:prSet/>
      <dgm:spPr/>
      <dgm:t>
        <a:bodyPr/>
        <a:lstStyle/>
        <a:p>
          <a:endParaRPr lang="th-TH"/>
        </a:p>
      </dgm:t>
    </dgm:pt>
    <dgm:pt modelId="{FA965169-F6DD-4C39-A316-2756A6CC6EF6}" type="sibTrans" cxnId="{C4B9B8DB-ADDC-4110-A19F-2303006A8A3A}">
      <dgm:prSet/>
      <dgm:spPr/>
      <dgm:t>
        <a:bodyPr/>
        <a:lstStyle/>
        <a:p>
          <a:endParaRPr lang="th-TH"/>
        </a:p>
      </dgm:t>
    </dgm:pt>
    <dgm:pt modelId="{88CA3669-092F-4176-B3FF-36E298BCE3D7}">
      <dgm:prSet phldrT="[ข้อความ]" custT="1"/>
      <dgm:spPr/>
      <dgm:t>
        <a:bodyPr/>
        <a:lstStyle/>
        <a:p>
          <a:r>
            <a:rPr lang="th-TH" sz="16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ใช้มาตรการตอบโต้เพื่อแก้ไขปัญหาด้านความปลอดภัยโดยเร็วที่สุด</a:t>
          </a:r>
        </a:p>
      </dgm:t>
    </dgm:pt>
    <dgm:pt modelId="{C5528DD0-B642-4785-932E-171A8553B2BE}" type="parTrans" cxnId="{BE7D9C83-C86B-49EE-B133-B1A256053659}">
      <dgm:prSet/>
      <dgm:spPr/>
      <dgm:t>
        <a:bodyPr/>
        <a:lstStyle/>
        <a:p>
          <a:endParaRPr lang="th-TH"/>
        </a:p>
      </dgm:t>
    </dgm:pt>
    <dgm:pt modelId="{3D8F25D9-B95E-4743-B889-6E40234CC2A9}" type="sibTrans" cxnId="{BE7D9C83-C86B-49EE-B133-B1A256053659}">
      <dgm:prSet/>
      <dgm:spPr/>
      <dgm:t>
        <a:bodyPr/>
        <a:lstStyle/>
        <a:p>
          <a:endParaRPr lang="th-TH"/>
        </a:p>
      </dgm:t>
    </dgm:pt>
    <dgm:pt modelId="{ACFF37C5-4B87-4CED-B22A-6DE2401E3406}">
      <dgm:prSet phldrT="[ข้อความ]"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ความปลอดภัยทางคอมพิวเตอร์</a:t>
          </a:r>
        </a:p>
      </dgm:t>
    </dgm:pt>
    <dgm:pt modelId="{0FF6565E-B46E-4919-8556-6D6BDDFF5ED5}" type="parTrans" cxnId="{0211F97D-D687-4A99-91CF-D1FAD2A18AD4}">
      <dgm:prSet/>
      <dgm:spPr/>
      <dgm:t>
        <a:bodyPr/>
        <a:lstStyle/>
        <a:p>
          <a:endParaRPr lang="th-TH"/>
        </a:p>
      </dgm:t>
    </dgm:pt>
    <dgm:pt modelId="{5C9F1F58-8BD5-4E5C-B3BA-2F0C56C1E12B}" type="sibTrans" cxnId="{0211F97D-D687-4A99-91CF-D1FAD2A18AD4}">
      <dgm:prSet/>
      <dgm:spPr/>
      <dgm:t>
        <a:bodyPr/>
        <a:lstStyle/>
        <a:p>
          <a:endParaRPr lang="th-TH"/>
        </a:p>
      </dgm:t>
    </dgm:pt>
    <dgm:pt modelId="{9184F300-36C4-485F-8B5F-690BC0027867}" type="pres">
      <dgm:prSet presAssocID="{DDC2EEC7-B448-4840-AB5B-0951FEAD11DB}" presName="Name0" presStyleCnt="0">
        <dgm:presLayoutVars>
          <dgm:chMax val="4"/>
          <dgm:resizeHandles val="exact"/>
        </dgm:presLayoutVars>
      </dgm:prSet>
      <dgm:spPr/>
    </dgm:pt>
    <dgm:pt modelId="{60E6BA70-CE04-4C1E-BB1D-9F9B912E5376}" type="pres">
      <dgm:prSet presAssocID="{DDC2EEC7-B448-4840-AB5B-0951FEAD11DB}" presName="ellipse" presStyleLbl="trBgShp" presStyleIdx="0" presStyleCnt="1"/>
      <dgm:spPr/>
    </dgm:pt>
    <dgm:pt modelId="{B0E3928B-8B57-4544-9883-69A238076C8A}" type="pres">
      <dgm:prSet presAssocID="{DDC2EEC7-B448-4840-AB5B-0951FEAD11DB}" presName="arrow1" presStyleLbl="fgShp" presStyleIdx="0" presStyleCnt="1"/>
      <dgm:spPr/>
    </dgm:pt>
    <dgm:pt modelId="{6296F9DF-106C-4C04-81D1-BEFDB3F17A10}" type="pres">
      <dgm:prSet presAssocID="{DDC2EEC7-B448-4840-AB5B-0951FEAD11DB}" presName="rectangle" presStyleLbl="revTx" presStyleIdx="0" presStyleCnt="1">
        <dgm:presLayoutVars>
          <dgm:bulletEnabled val="1"/>
        </dgm:presLayoutVars>
      </dgm:prSet>
      <dgm:spPr/>
    </dgm:pt>
    <dgm:pt modelId="{E8D697D1-0B71-493F-933D-CDE78CC1B965}" type="pres">
      <dgm:prSet presAssocID="{7DAC15ED-38AB-4D16-BC1E-77181701CE1A}" presName="item1" presStyleLbl="node1" presStyleIdx="0" presStyleCnt="3">
        <dgm:presLayoutVars>
          <dgm:bulletEnabled val="1"/>
        </dgm:presLayoutVars>
      </dgm:prSet>
      <dgm:spPr/>
    </dgm:pt>
    <dgm:pt modelId="{B461C336-EC29-4F05-9560-DACEA2B1977F}" type="pres">
      <dgm:prSet presAssocID="{88CA3669-092F-4176-B3FF-36E298BCE3D7}" presName="item2" presStyleLbl="node1" presStyleIdx="1" presStyleCnt="3">
        <dgm:presLayoutVars>
          <dgm:bulletEnabled val="1"/>
        </dgm:presLayoutVars>
      </dgm:prSet>
      <dgm:spPr/>
    </dgm:pt>
    <dgm:pt modelId="{C3FA9111-759A-461C-A168-FE9A2B2D3414}" type="pres">
      <dgm:prSet presAssocID="{ACFF37C5-4B87-4CED-B22A-6DE2401E3406}" presName="item3" presStyleLbl="node1" presStyleIdx="2" presStyleCnt="3">
        <dgm:presLayoutVars>
          <dgm:bulletEnabled val="1"/>
        </dgm:presLayoutVars>
      </dgm:prSet>
      <dgm:spPr/>
    </dgm:pt>
    <dgm:pt modelId="{A373F90A-EC85-46EC-BA29-14A5E4FC8D33}" type="pres">
      <dgm:prSet presAssocID="{DDC2EEC7-B448-4840-AB5B-0951FEAD11DB}" presName="funnel" presStyleLbl="trAlignAcc1" presStyleIdx="0" presStyleCnt="1"/>
      <dgm:spPr/>
    </dgm:pt>
  </dgm:ptLst>
  <dgm:cxnLst>
    <dgm:cxn modelId="{0E1AFA23-F482-440F-BB58-6B5649776B37}" srcId="{DDC2EEC7-B448-4840-AB5B-0951FEAD11DB}" destId="{E2AC60D0-DC11-4007-928D-FCADBF65E07D}" srcOrd="0" destOrd="0" parTransId="{1AD65BDE-4B21-477C-A169-73BE773FDAE0}" sibTransId="{E3AFB281-20C0-48CF-9BBE-C08579D2F4D4}"/>
    <dgm:cxn modelId="{5820D967-7FEC-4AB8-914F-2B2C4CA6C3C6}" type="presOf" srcId="{88CA3669-092F-4176-B3FF-36E298BCE3D7}" destId="{E8D697D1-0B71-493F-933D-CDE78CC1B965}" srcOrd="0" destOrd="0" presId="urn:microsoft.com/office/officeart/2005/8/layout/funnel1"/>
    <dgm:cxn modelId="{FF08296C-3B5D-4548-9C0E-EF91E1D2F4A8}" type="presOf" srcId="{E2AC60D0-DC11-4007-928D-FCADBF65E07D}" destId="{C3FA9111-759A-461C-A168-FE9A2B2D3414}" srcOrd="0" destOrd="0" presId="urn:microsoft.com/office/officeart/2005/8/layout/funnel1"/>
    <dgm:cxn modelId="{0211F97D-D687-4A99-91CF-D1FAD2A18AD4}" srcId="{DDC2EEC7-B448-4840-AB5B-0951FEAD11DB}" destId="{ACFF37C5-4B87-4CED-B22A-6DE2401E3406}" srcOrd="3" destOrd="0" parTransId="{0FF6565E-B46E-4919-8556-6D6BDDFF5ED5}" sibTransId="{5C9F1F58-8BD5-4E5C-B3BA-2F0C56C1E12B}"/>
    <dgm:cxn modelId="{EDEA2683-41CB-4E7E-8B3C-464673AAFD26}" type="presOf" srcId="{DDC2EEC7-B448-4840-AB5B-0951FEAD11DB}" destId="{9184F300-36C4-485F-8B5F-690BC0027867}" srcOrd="0" destOrd="0" presId="urn:microsoft.com/office/officeart/2005/8/layout/funnel1"/>
    <dgm:cxn modelId="{BE7D9C83-C86B-49EE-B133-B1A256053659}" srcId="{DDC2EEC7-B448-4840-AB5B-0951FEAD11DB}" destId="{88CA3669-092F-4176-B3FF-36E298BCE3D7}" srcOrd="2" destOrd="0" parTransId="{C5528DD0-B642-4785-932E-171A8553B2BE}" sibTransId="{3D8F25D9-B95E-4743-B889-6E40234CC2A9}"/>
    <dgm:cxn modelId="{3FAA3895-B631-417C-AD1C-C263C31EEE87}" type="presOf" srcId="{7DAC15ED-38AB-4D16-BC1E-77181701CE1A}" destId="{B461C336-EC29-4F05-9560-DACEA2B1977F}" srcOrd="0" destOrd="0" presId="urn:microsoft.com/office/officeart/2005/8/layout/funnel1"/>
    <dgm:cxn modelId="{0A5651B0-E181-4284-91D8-027B3960881F}" type="presOf" srcId="{ACFF37C5-4B87-4CED-B22A-6DE2401E3406}" destId="{6296F9DF-106C-4C04-81D1-BEFDB3F17A10}" srcOrd="0" destOrd="0" presId="urn:microsoft.com/office/officeart/2005/8/layout/funnel1"/>
    <dgm:cxn modelId="{C4B9B8DB-ADDC-4110-A19F-2303006A8A3A}" srcId="{DDC2EEC7-B448-4840-AB5B-0951FEAD11DB}" destId="{7DAC15ED-38AB-4D16-BC1E-77181701CE1A}" srcOrd="1" destOrd="0" parTransId="{273ED8D2-8DDE-4DA1-B2C7-267EE22BBC53}" sibTransId="{FA965169-F6DD-4C39-A316-2756A6CC6EF6}"/>
    <dgm:cxn modelId="{6F68165B-1185-4100-BA82-88719BB1FAC8}" type="presParOf" srcId="{9184F300-36C4-485F-8B5F-690BC0027867}" destId="{60E6BA70-CE04-4C1E-BB1D-9F9B912E5376}" srcOrd="0" destOrd="0" presId="urn:microsoft.com/office/officeart/2005/8/layout/funnel1"/>
    <dgm:cxn modelId="{5C201939-0C23-4E21-BD98-6DD582D88517}" type="presParOf" srcId="{9184F300-36C4-485F-8B5F-690BC0027867}" destId="{B0E3928B-8B57-4544-9883-69A238076C8A}" srcOrd="1" destOrd="0" presId="urn:microsoft.com/office/officeart/2005/8/layout/funnel1"/>
    <dgm:cxn modelId="{ECEF3C69-694F-43A1-AB42-B8B419B1626C}" type="presParOf" srcId="{9184F300-36C4-485F-8B5F-690BC0027867}" destId="{6296F9DF-106C-4C04-81D1-BEFDB3F17A10}" srcOrd="2" destOrd="0" presId="urn:microsoft.com/office/officeart/2005/8/layout/funnel1"/>
    <dgm:cxn modelId="{EE1F29A9-DD86-423B-9494-1C7D69F40E9E}" type="presParOf" srcId="{9184F300-36C4-485F-8B5F-690BC0027867}" destId="{E8D697D1-0B71-493F-933D-CDE78CC1B965}" srcOrd="3" destOrd="0" presId="urn:microsoft.com/office/officeart/2005/8/layout/funnel1"/>
    <dgm:cxn modelId="{5CC1BB85-AA9B-4F73-A0B0-974C0760225A}" type="presParOf" srcId="{9184F300-36C4-485F-8B5F-690BC0027867}" destId="{B461C336-EC29-4F05-9560-DACEA2B1977F}" srcOrd="4" destOrd="0" presId="urn:microsoft.com/office/officeart/2005/8/layout/funnel1"/>
    <dgm:cxn modelId="{DAD71453-46B5-48DB-A37D-820A6E482BAA}" type="presParOf" srcId="{9184F300-36C4-485F-8B5F-690BC0027867}" destId="{C3FA9111-759A-461C-A168-FE9A2B2D3414}" srcOrd="5" destOrd="0" presId="urn:microsoft.com/office/officeart/2005/8/layout/funnel1"/>
    <dgm:cxn modelId="{650FB30A-C8F3-424F-BD6B-EC020BAF1A85}" type="presParOf" srcId="{9184F300-36C4-485F-8B5F-690BC0027867}" destId="{A373F90A-EC85-46EC-BA29-14A5E4FC8D3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7D854-639D-4D49-81BD-4B3CCE075578}" type="doc">
      <dgm:prSet loTypeId="urn:microsoft.com/office/officeart/2005/8/layout/matrix2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5CEA0963-0319-4670-BA89-5F10863B5FF6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พนักงานหรือลูกจ้าง</a:t>
          </a:r>
        </a:p>
      </dgm:t>
    </dgm:pt>
    <dgm:pt modelId="{4C5823B7-FA99-4BD9-BC57-CFAA0EB5FDAF}" type="parTrans" cxnId="{D951B615-1A66-47E5-AC89-DD767CF8F3C7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CF6ADF-81AC-4859-8446-42F02418D6D9}" type="sibTrans" cxnId="{D951B615-1A66-47E5-AC89-DD767CF8F3C7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83CED4-D3EE-4B9C-997E-34D80EEC45FC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ผู้ใช้ภายนอก</a:t>
          </a:r>
        </a:p>
      </dgm:t>
    </dgm:pt>
    <dgm:pt modelId="{6DF6C154-10AB-460A-BA60-722CB0D6667C}" type="parTrans" cxnId="{03EB8EA7-BC40-447D-9AD2-A7935EA31425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30EA40-6C76-457B-A9A0-C9573DFB6656}" type="sibTrans" cxnId="{03EB8EA7-BC40-447D-9AD2-A7935EA31425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CFA1897-A243-4A27-ABA9-5A08A8B1290D}">
      <dgm:prSet phldrT="[ข้อความ]"/>
      <dgm:spPr/>
      <dgm:t>
        <a:bodyPr/>
        <a:lstStyle/>
        <a:p>
          <a:r>
            <a:rPr lang="th-TH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แฮกเกอร์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หรือแครก</a:t>
          </a:r>
          <a:r>
            <a:rPr lang="th-TH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เกอร์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FBDC86-6640-4FDB-A5F9-29E04FE50C4C}" type="parTrans" cxnId="{09CDC176-6A74-476B-951E-C465612A11E4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B05E6C8-8A7D-4602-BDFF-80B6DE29881B}" type="sibTrans" cxnId="{09CDC176-6A74-476B-951E-C465612A11E4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49D071F-6714-41B7-BCF4-DDA8DCA7A7A8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อาชญากรรมภายในองค์กร</a:t>
          </a:r>
        </a:p>
      </dgm:t>
    </dgm:pt>
    <dgm:pt modelId="{58485BFE-3562-49DD-9124-CF4431D52283}" type="parTrans" cxnId="{63D84970-8A75-4854-AFEF-DFA2C0E6D31F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929BA1-CED7-42C6-AF52-7AFE60FE3C73}" type="sibTrans" cxnId="{63D84970-8A75-4854-AFEF-DFA2C0E6D31F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EA1731-D2E6-4EBB-874A-55AF87C60BA7}" type="pres">
      <dgm:prSet presAssocID="{B857D854-639D-4D49-81BD-4B3CCE075578}" presName="matrix" presStyleCnt="0">
        <dgm:presLayoutVars>
          <dgm:chMax val="1"/>
          <dgm:dir/>
          <dgm:resizeHandles val="exact"/>
        </dgm:presLayoutVars>
      </dgm:prSet>
      <dgm:spPr/>
    </dgm:pt>
    <dgm:pt modelId="{4F40523B-3A4E-4923-A1EF-E0C43AE35FD8}" type="pres">
      <dgm:prSet presAssocID="{B857D854-639D-4D49-81BD-4B3CCE075578}" presName="axisShape" presStyleLbl="bgShp" presStyleIdx="0" presStyleCnt="1"/>
      <dgm:spPr/>
    </dgm:pt>
    <dgm:pt modelId="{854899A0-CD1D-4DE6-A20A-6724584DC68D}" type="pres">
      <dgm:prSet presAssocID="{B857D854-639D-4D49-81BD-4B3CCE075578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43D376-F51F-4626-A17B-F80103BACCDC}" type="pres">
      <dgm:prSet presAssocID="{B857D854-639D-4D49-81BD-4B3CCE075578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654BC6-C3C2-4977-BE83-F6F78580A1C3}" type="pres">
      <dgm:prSet presAssocID="{B857D854-639D-4D49-81BD-4B3CCE075578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B6243B0-3D6C-4007-A3CC-02D40DC823D5}" type="pres">
      <dgm:prSet presAssocID="{B857D854-639D-4D49-81BD-4B3CCE075578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951B615-1A66-47E5-AC89-DD767CF8F3C7}" srcId="{B857D854-639D-4D49-81BD-4B3CCE075578}" destId="{5CEA0963-0319-4670-BA89-5F10863B5FF6}" srcOrd="0" destOrd="0" parTransId="{4C5823B7-FA99-4BD9-BC57-CFAA0EB5FDAF}" sibTransId="{1DCF6ADF-81AC-4859-8446-42F02418D6D9}"/>
    <dgm:cxn modelId="{63D84970-8A75-4854-AFEF-DFA2C0E6D31F}" srcId="{B857D854-639D-4D49-81BD-4B3CCE075578}" destId="{549D071F-6714-41B7-BCF4-DDA8DCA7A7A8}" srcOrd="3" destOrd="0" parTransId="{58485BFE-3562-49DD-9124-CF4431D52283}" sibTransId="{05929BA1-CED7-42C6-AF52-7AFE60FE3C73}"/>
    <dgm:cxn modelId="{09CDC176-6A74-476B-951E-C465612A11E4}" srcId="{B857D854-639D-4D49-81BD-4B3CCE075578}" destId="{DCFA1897-A243-4A27-ABA9-5A08A8B1290D}" srcOrd="2" destOrd="0" parTransId="{F2FBDC86-6640-4FDB-A5F9-29E04FE50C4C}" sibTransId="{5B05E6C8-8A7D-4602-BDFF-80B6DE29881B}"/>
    <dgm:cxn modelId="{501F4F8E-B4F3-4FBE-A03A-1C84D4A967A0}" type="presOf" srcId="{B857D854-639D-4D49-81BD-4B3CCE075578}" destId="{0DEA1731-D2E6-4EBB-874A-55AF87C60BA7}" srcOrd="0" destOrd="0" presId="urn:microsoft.com/office/officeart/2005/8/layout/matrix2"/>
    <dgm:cxn modelId="{2E764BA5-97A5-4611-991C-C1A5BFED7177}" type="presOf" srcId="{5CEA0963-0319-4670-BA89-5F10863B5FF6}" destId="{854899A0-CD1D-4DE6-A20A-6724584DC68D}" srcOrd="0" destOrd="0" presId="urn:microsoft.com/office/officeart/2005/8/layout/matrix2"/>
    <dgm:cxn modelId="{03EB8EA7-BC40-447D-9AD2-A7935EA31425}" srcId="{B857D854-639D-4D49-81BD-4B3CCE075578}" destId="{6A83CED4-D3EE-4B9C-997E-34D80EEC45FC}" srcOrd="1" destOrd="0" parTransId="{6DF6C154-10AB-460A-BA60-722CB0D6667C}" sibTransId="{6430EA40-6C76-457B-A9A0-C9573DFB6656}"/>
    <dgm:cxn modelId="{94B4DCB6-EFF0-436D-AABE-9E9211BD8462}" type="presOf" srcId="{DCFA1897-A243-4A27-ABA9-5A08A8B1290D}" destId="{B2654BC6-C3C2-4977-BE83-F6F78580A1C3}" srcOrd="0" destOrd="0" presId="urn:microsoft.com/office/officeart/2005/8/layout/matrix2"/>
    <dgm:cxn modelId="{4074F0D7-FCC7-4495-8BC4-F3D7901D0344}" type="presOf" srcId="{6A83CED4-D3EE-4B9C-997E-34D80EEC45FC}" destId="{0443D376-F51F-4626-A17B-F80103BACCDC}" srcOrd="0" destOrd="0" presId="urn:microsoft.com/office/officeart/2005/8/layout/matrix2"/>
    <dgm:cxn modelId="{B8C717F4-9D9E-473C-8AC9-B83F21320EDF}" type="presOf" srcId="{549D071F-6714-41B7-BCF4-DDA8DCA7A7A8}" destId="{BB6243B0-3D6C-4007-A3CC-02D40DC823D5}" srcOrd="0" destOrd="0" presId="urn:microsoft.com/office/officeart/2005/8/layout/matrix2"/>
    <dgm:cxn modelId="{59189E2F-6AAC-4090-9B5A-99321E899772}" type="presParOf" srcId="{0DEA1731-D2E6-4EBB-874A-55AF87C60BA7}" destId="{4F40523B-3A4E-4923-A1EF-E0C43AE35FD8}" srcOrd="0" destOrd="0" presId="urn:microsoft.com/office/officeart/2005/8/layout/matrix2"/>
    <dgm:cxn modelId="{918C342F-4FF6-43F7-8F5F-1D83452BD921}" type="presParOf" srcId="{0DEA1731-D2E6-4EBB-874A-55AF87C60BA7}" destId="{854899A0-CD1D-4DE6-A20A-6724584DC68D}" srcOrd="1" destOrd="0" presId="urn:microsoft.com/office/officeart/2005/8/layout/matrix2"/>
    <dgm:cxn modelId="{8994E1CE-1725-437D-A0F0-282925DA7C11}" type="presParOf" srcId="{0DEA1731-D2E6-4EBB-874A-55AF87C60BA7}" destId="{0443D376-F51F-4626-A17B-F80103BACCDC}" srcOrd="2" destOrd="0" presId="urn:microsoft.com/office/officeart/2005/8/layout/matrix2"/>
    <dgm:cxn modelId="{F07611E3-CC35-4F72-BABE-23A6C8E2314B}" type="presParOf" srcId="{0DEA1731-D2E6-4EBB-874A-55AF87C60BA7}" destId="{B2654BC6-C3C2-4977-BE83-F6F78580A1C3}" srcOrd="3" destOrd="0" presId="urn:microsoft.com/office/officeart/2005/8/layout/matrix2"/>
    <dgm:cxn modelId="{0CCCB521-8860-45AE-939B-39724645EB74}" type="presParOf" srcId="{0DEA1731-D2E6-4EBB-874A-55AF87C60BA7}" destId="{BB6243B0-3D6C-4007-A3CC-02D40DC823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C2D3D-7D9B-4269-B5D9-128C9FFBD8B2}" type="doc">
      <dgm:prSet loTypeId="urn:microsoft.com/office/officeart/2005/8/layout/bList2" loCatId="list" qsTypeId="urn:microsoft.com/office/officeart/2005/8/quickstyle/simple5" qsCatId="simple" csTypeId="urn:microsoft.com/office/officeart/2005/8/colors/accent3_1" csCatId="accent3" phldr="1"/>
      <dgm:spPr/>
    </dgm:pt>
    <dgm:pt modelId="{2609EF58-296E-4A00-9165-CAD3585239B5}">
      <dgm:prSet phldrT="[ข้อความ]"/>
      <dgm:spPr/>
      <dgm:t>
        <a:bodyPr/>
        <a:lstStyle/>
        <a:p>
          <a:r>
            <a:rPr lang="th-TH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ไวรัส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471D6F-CE8D-455E-9AE7-C7E1E8322DF1}" type="parTrans" cxnId="{5E4FA1F3-37A9-4D9D-8C3B-C03618141C13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277E54D-8DEB-42B9-9D47-7C7E7F17F7DB}" type="sibTrans" cxnId="{5E4FA1F3-37A9-4D9D-8C3B-C03618141C13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70D4FF7-F1B8-4B5F-833A-31C2303D97BE}">
      <dgm:prSet custT="1"/>
      <dgm:spPr/>
      <dgm:t>
        <a:bodyPr/>
        <a:lstStyle/>
        <a:p>
          <a:pPr algn="thaiDist">
            <a:buNone/>
          </a:pPr>
          <a:r>
            <a:rPr lang="th-TH" sz="28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ลบข้อมูลที่เก็บไว้หรือสร้างความรำคาญในการใช้งาน เช่น ขึ้นข้อความเตือนตลอดเวลาที่ใช้งานคอมพิวเตอร์ ไม่สามารถแพร่กระจายไปเครื่องอื่นได้ ต้องมีการเปิดไฟล์ที่มีไวรัส</a:t>
          </a:r>
          <a:endParaRPr lang="th-TH" sz="28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90257FE-0AF6-4934-8664-F87A60C390B3}" type="parTrans" cxnId="{39B95D74-B931-4050-A12E-25510CC328C6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5DB234E-1556-4A0B-9243-2E79A995E813}" type="sibTrans" cxnId="{39B95D74-B931-4050-A12E-25510CC328C6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5604C2-D897-45BC-9361-582347040381}" type="pres">
      <dgm:prSet presAssocID="{DD2C2D3D-7D9B-4269-B5D9-128C9FFBD8B2}" presName="diagram" presStyleCnt="0">
        <dgm:presLayoutVars>
          <dgm:dir/>
          <dgm:animLvl val="lvl"/>
          <dgm:resizeHandles val="exact"/>
        </dgm:presLayoutVars>
      </dgm:prSet>
      <dgm:spPr/>
    </dgm:pt>
    <dgm:pt modelId="{35DD128C-95EB-42D2-934B-069921142A88}" type="pres">
      <dgm:prSet presAssocID="{2609EF58-296E-4A00-9165-CAD3585239B5}" presName="compNode" presStyleCnt="0"/>
      <dgm:spPr/>
    </dgm:pt>
    <dgm:pt modelId="{87B5C708-59EC-4D0B-BC05-19F995507807}" type="pres">
      <dgm:prSet presAssocID="{2609EF58-296E-4A00-9165-CAD3585239B5}" presName="childRect" presStyleLbl="bgAcc1" presStyleIdx="0" presStyleCnt="1" custScaleX="204871">
        <dgm:presLayoutVars>
          <dgm:bulletEnabled val="1"/>
        </dgm:presLayoutVars>
      </dgm:prSet>
      <dgm:spPr/>
    </dgm:pt>
    <dgm:pt modelId="{A1B8184C-563C-4D02-BE77-014D4F141633}" type="pres">
      <dgm:prSet presAssocID="{2609EF58-296E-4A00-9165-CAD3585239B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E031967-13C8-4996-ABBD-26366EA5F33C}" type="pres">
      <dgm:prSet presAssocID="{2609EF58-296E-4A00-9165-CAD3585239B5}" presName="parentRect" presStyleLbl="alignNode1" presStyleIdx="0" presStyleCnt="1" custScaleX="204871"/>
      <dgm:spPr/>
    </dgm:pt>
    <dgm:pt modelId="{9BE98FAE-E58F-488C-92BA-B8C3AE14AD8E}" type="pres">
      <dgm:prSet presAssocID="{2609EF58-296E-4A00-9165-CAD3585239B5}" presName="adorn" presStyleLbl="fgAccFollowNode1" presStyleIdx="0" presStyleCnt="1" custLinFactX="26849" custLinFactNeighborX="100000" custLinFactNeighborY="-288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9B95D74-B931-4050-A12E-25510CC328C6}" srcId="{2609EF58-296E-4A00-9165-CAD3585239B5}" destId="{170D4FF7-F1B8-4B5F-833A-31C2303D97BE}" srcOrd="0" destOrd="0" parTransId="{C90257FE-0AF6-4934-8664-F87A60C390B3}" sibTransId="{A5DB234E-1556-4A0B-9243-2E79A995E813}"/>
    <dgm:cxn modelId="{AEA7E998-DC5C-4E3E-B8F3-32ECF9367830}" type="presOf" srcId="{2609EF58-296E-4A00-9165-CAD3585239B5}" destId="{A1B8184C-563C-4D02-BE77-014D4F141633}" srcOrd="0" destOrd="0" presId="urn:microsoft.com/office/officeart/2005/8/layout/bList2"/>
    <dgm:cxn modelId="{302FF7AF-6466-4C8C-99B1-20C83A04B47B}" type="presOf" srcId="{170D4FF7-F1B8-4B5F-833A-31C2303D97BE}" destId="{87B5C708-59EC-4D0B-BC05-19F995507807}" srcOrd="0" destOrd="0" presId="urn:microsoft.com/office/officeart/2005/8/layout/bList2"/>
    <dgm:cxn modelId="{16C309B3-1F2E-45AD-A059-75E5B1A77C0B}" type="presOf" srcId="{DD2C2D3D-7D9B-4269-B5D9-128C9FFBD8B2}" destId="{C15604C2-D897-45BC-9361-582347040381}" srcOrd="0" destOrd="0" presId="urn:microsoft.com/office/officeart/2005/8/layout/bList2"/>
    <dgm:cxn modelId="{1B5D4BEB-BED0-4CFB-BA26-32B513A99A4B}" type="presOf" srcId="{2609EF58-296E-4A00-9165-CAD3585239B5}" destId="{5E031967-13C8-4996-ABBD-26366EA5F33C}" srcOrd="1" destOrd="0" presId="urn:microsoft.com/office/officeart/2005/8/layout/bList2"/>
    <dgm:cxn modelId="{5E4FA1F3-37A9-4D9D-8C3B-C03618141C13}" srcId="{DD2C2D3D-7D9B-4269-B5D9-128C9FFBD8B2}" destId="{2609EF58-296E-4A00-9165-CAD3585239B5}" srcOrd="0" destOrd="0" parTransId="{10471D6F-CE8D-455E-9AE7-C7E1E8322DF1}" sibTransId="{A277E54D-8DEB-42B9-9D47-7C7E7F17F7DB}"/>
    <dgm:cxn modelId="{A7C1C7EC-137A-4BF4-BCAC-A0D0AC88F2DA}" type="presParOf" srcId="{C15604C2-D897-45BC-9361-582347040381}" destId="{35DD128C-95EB-42D2-934B-069921142A88}" srcOrd="0" destOrd="0" presId="urn:microsoft.com/office/officeart/2005/8/layout/bList2"/>
    <dgm:cxn modelId="{48D21667-2118-49C2-8F72-AEFF0EC157B5}" type="presParOf" srcId="{35DD128C-95EB-42D2-934B-069921142A88}" destId="{87B5C708-59EC-4D0B-BC05-19F995507807}" srcOrd="0" destOrd="0" presId="urn:microsoft.com/office/officeart/2005/8/layout/bList2"/>
    <dgm:cxn modelId="{5B306719-A92B-4BAB-851B-3CB703A60662}" type="presParOf" srcId="{35DD128C-95EB-42D2-934B-069921142A88}" destId="{A1B8184C-563C-4D02-BE77-014D4F141633}" srcOrd="1" destOrd="0" presId="urn:microsoft.com/office/officeart/2005/8/layout/bList2"/>
    <dgm:cxn modelId="{88225BF6-F4F6-45C6-A2B3-0B60E37F3E3B}" type="presParOf" srcId="{35DD128C-95EB-42D2-934B-069921142A88}" destId="{5E031967-13C8-4996-ABBD-26366EA5F33C}" srcOrd="2" destOrd="0" presId="urn:microsoft.com/office/officeart/2005/8/layout/bList2"/>
    <dgm:cxn modelId="{BC84CC68-3C5E-43D8-A294-68D0B1C1BD41}" type="presParOf" srcId="{35DD128C-95EB-42D2-934B-069921142A88}" destId="{9BE98FAE-E58F-488C-92BA-B8C3AE14AD8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C2D3D-7D9B-4269-B5D9-128C9FFBD8B2}" type="doc">
      <dgm:prSet loTypeId="urn:microsoft.com/office/officeart/2005/8/layout/bList2" loCatId="list" qsTypeId="urn:microsoft.com/office/officeart/2005/8/quickstyle/simple5" qsCatId="simple" csTypeId="urn:microsoft.com/office/officeart/2005/8/colors/accent3_1" csCatId="accent3" phldr="1"/>
      <dgm:spPr/>
    </dgm:pt>
    <dgm:pt modelId="{6D497426-0763-4AC4-9F5D-26354270E753}">
      <dgm:prSet phldrT="[ข้อความ]"/>
      <dgm:spPr/>
      <dgm:t>
        <a:bodyPr/>
        <a:lstStyle/>
        <a:p>
          <a:r>
            <a:rPr lang="th-TH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เวิร์ม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0E2919A-4EC0-484D-9DE2-A26D7E8B25D3}" type="parTrans" cxnId="{98C77DE5-66AF-4B96-AFF9-A6423E8481AA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A7DF0B5-8671-4F3B-B879-03CCCD4174DA}" type="sibTrans" cxnId="{98C77DE5-66AF-4B96-AFF9-A6423E8481AA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589357F-EC35-46EB-BAFD-1FD1A5DDB817}">
      <dgm:prSet custT="1"/>
      <dgm:spPr/>
      <dgm:t>
        <a:bodyPr/>
        <a:lstStyle/>
        <a:p>
          <a:pPr algn="thaiDist">
            <a:buFontTx/>
            <a:buNone/>
          </a:pPr>
          <a:r>
            <a:rPr lang="th-TH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สามารถแพร่กระจายไปยังเครื่องอื่นได้ โดยไม่ต้องเปิดไฟล์ สามารถทำงานได้ด้วยเอง หรืออาศัยทางอี</a:t>
          </a:r>
          <a:r>
            <a:rPr lang="th-TH" sz="32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เมล</a:t>
          </a:r>
          <a:r>
            <a:rPr lang="th-TH" sz="32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 ถ้าเปิดอ่านก็ติดทันที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8837B9-BD67-4B92-B635-21AB92F330EA}" type="parTrans" cxnId="{028BEA6C-A4D0-4700-AE9C-5CA340750BE8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A10365B-6132-468B-8782-1A923B414EA2}" type="sibTrans" cxnId="{028BEA6C-A4D0-4700-AE9C-5CA340750BE8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5604C2-D897-45BC-9361-582347040381}" type="pres">
      <dgm:prSet presAssocID="{DD2C2D3D-7D9B-4269-B5D9-128C9FFBD8B2}" presName="diagram" presStyleCnt="0">
        <dgm:presLayoutVars>
          <dgm:dir/>
          <dgm:animLvl val="lvl"/>
          <dgm:resizeHandles val="exact"/>
        </dgm:presLayoutVars>
      </dgm:prSet>
      <dgm:spPr/>
    </dgm:pt>
    <dgm:pt modelId="{0A9A958A-0F54-466E-A572-51E84B676B14}" type="pres">
      <dgm:prSet presAssocID="{6D497426-0763-4AC4-9F5D-26354270E753}" presName="compNode" presStyleCnt="0"/>
      <dgm:spPr/>
    </dgm:pt>
    <dgm:pt modelId="{96A5C8A4-A4EB-4247-B385-6C4D79469D15}" type="pres">
      <dgm:prSet presAssocID="{6D497426-0763-4AC4-9F5D-26354270E753}" presName="childRect" presStyleLbl="bgAcc1" presStyleIdx="0" presStyleCnt="1" custScaleX="193554">
        <dgm:presLayoutVars>
          <dgm:bulletEnabled val="1"/>
        </dgm:presLayoutVars>
      </dgm:prSet>
      <dgm:spPr/>
    </dgm:pt>
    <dgm:pt modelId="{87002A32-440A-4089-B5C8-0C22F6E66F36}" type="pres">
      <dgm:prSet presAssocID="{6D497426-0763-4AC4-9F5D-26354270E75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E709F5E-EA04-4692-B038-9291137C3895}" type="pres">
      <dgm:prSet presAssocID="{6D497426-0763-4AC4-9F5D-26354270E753}" presName="parentRect" presStyleLbl="alignNode1" presStyleIdx="0" presStyleCnt="1" custScaleX="192948" custLinFactNeighborX="-665" custLinFactNeighborY="2827"/>
      <dgm:spPr/>
    </dgm:pt>
    <dgm:pt modelId="{B7C7409A-C6CD-4D98-A5A2-A0F20E16B741}" type="pres">
      <dgm:prSet presAssocID="{6D497426-0763-4AC4-9F5D-26354270E753}" presName="adorn" presStyleLbl="fgAccFollowNode1" presStyleIdx="0" presStyleCnt="1" custLinFactNeighborX="99791" custLinFactNeighborY="-181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B2D8E12-9E99-46E6-9A9A-BDF773356A61}" type="presOf" srcId="{6D497426-0763-4AC4-9F5D-26354270E753}" destId="{87002A32-440A-4089-B5C8-0C22F6E66F36}" srcOrd="0" destOrd="0" presId="urn:microsoft.com/office/officeart/2005/8/layout/bList2"/>
    <dgm:cxn modelId="{028BEA6C-A4D0-4700-AE9C-5CA340750BE8}" srcId="{6D497426-0763-4AC4-9F5D-26354270E753}" destId="{3589357F-EC35-46EB-BAFD-1FD1A5DDB817}" srcOrd="0" destOrd="0" parTransId="{6D8837B9-BD67-4B92-B635-21AB92F330EA}" sibTransId="{FA10365B-6132-468B-8782-1A923B414EA2}"/>
    <dgm:cxn modelId="{ED06D18D-FDF6-4E6C-82BB-EDD423816ADA}" type="presOf" srcId="{3589357F-EC35-46EB-BAFD-1FD1A5DDB817}" destId="{96A5C8A4-A4EB-4247-B385-6C4D79469D15}" srcOrd="0" destOrd="0" presId="urn:microsoft.com/office/officeart/2005/8/layout/bList2"/>
    <dgm:cxn modelId="{16C309B3-1F2E-45AD-A059-75E5B1A77C0B}" type="presOf" srcId="{DD2C2D3D-7D9B-4269-B5D9-128C9FFBD8B2}" destId="{C15604C2-D897-45BC-9361-582347040381}" srcOrd="0" destOrd="0" presId="urn:microsoft.com/office/officeart/2005/8/layout/bList2"/>
    <dgm:cxn modelId="{98C77DE5-66AF-4B96-AFF9-A6423E8481AA}" srcId="{DD2C2D3D-7D9B-4269-B5D9-128C9FFBD8B2}" destId="{6D497426-0763-4AC4-9F5D-26354270E753}" srcOrd="0" destOrd="0" parTransId="{10E2919A-4EC0-484D-9DE2-A26D7E8B25D3}" sibTransId="{1A7DF0B5-8671-4F3B-B879-03CCCD4174DA}"/>
    <dgm:cxn modelId="{D0E6ACF7-B8DD-450D-B0B7-A1BD0F8CD2F7}" type="presOf" srcId="{6D497426-0763-4AC4-9F5D-26354270E753}" destId="{2E709F5E-EA04-4692-B038-9291137C3895}" srcOrd="1" destOrd="0" presId="urn:microsoft.com/office/officeart/2005/8/layout/bList2"/>
    <dgm:cxn modelId="{9CE7C9A8-ADD5-4863-9D69-D092743F284F}" type="presParOf" srcId="{C15604C2-D897-45BC-9361-582347040381}" destId="{0A9A958A-0F54-466E-A572-51E84B676B14}" srcOrd="0" destOrd="0" presId="urn:microsoft.com/office/officeart/2005/8/layout/bList2"/>
    <dgm:cxn modelId="{454B1917-DDF1-4644-B7F9-DAF207A8F3A3}" type="presParOf" srcId="{0A9A958A-0F54-466E-A572-51E84B676B14}" destId="{96A5C8A4-A4EB-4247-B385-6C4D79469D15}" srcOrd="0" destOrd="0" presId="urn:microsoft.com/office/officeart/2005/8/layout/bList2"/>
    <dgm:cxn modelId="{1ED23EDD-6B91-41C8-BBB1-966EC563CEF4}" type="presParOf" srcId="{0A9A958A-0F54-466E-A572-51E84B676B14}" destId="{87002A32-440A-4089-B5C8-0C22F6E66F36}" srcOrd="1" destOrd="0" presId="urn:microsoft.com/office/officeart/2005/8/layout/bList2"/>
    <dgm:cxn modelId="{8DE52B20-C143-41B9-B1D7-2ACA7A5D9542}" type="presParOf" srcId="{0A9A958A-0F54-466E-A572-51E84B676B14}" destId="{2E709F5E-EA04-4692-B038-9291137C3895}" srcOrd="2" destOrd="0" presId="urn:microsoft.com/office/officeart/2005/8/layout/bList2"/>
    <dgm:cxn modelId="{EC97AD85-791B-4237-8F62-E40DB8B14632}" type="presParOf" srcId="{0A9A958A-0F54-466E-A572-51E84B676B14}" destId="{B7C7409A-C6CD-4D98-A5A2-A0F20E16B74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2C2D3D-7D9B-4269-B5D9-128C9FFBD8B2}" type="doc">
      <dgm:prSet loTypeId="urn:microsoft.com/office/officeart/2005/8/layout/bList2" loCatId="list" qsTypeId="urn:microsoft.com/office/officeart/2005/8/quickstyle/simple5" qsCatId="simple" csTypeId="urn:microsoft.com/office/officeart/2005/8/colors/accent3_1" csCatId="accent3" phldr="1"/>
      <dgm:spPr/>
    </dgm:pt>
    <dgm:pt modelId="{6E9A2092-86F4-4DE3-89A9-E1CFB86D17BF}">
      <dgm:prSet phldrT="[ข้อความ]" custT="1"/>
      <dgm:spPr/>
      <dgm:t>
        <a:bodyPr/>
        <a:lstStyle/>
        <a:p>
          <a:r>
            <a:rPr lang="th-TH" sz="5400" dirty="0">
              <a:latin typeface="TH SarabunPSK" panose="020B0500040200020003" pitchFamily="34" charset="-34"/>
              <a:cs typeface="TH SarabunPSK" panose="020B0500040200020003" pitchFamily="34" charset="-34"/>
            </a:rPr>
            <a:t>ม้าโทรจัน</a:t>
          </a:r>
        </a:p>
      </dgm:t>
    </dgm:pt>
    <dgm:pt modelId="{0FFB4D5D-8182-4D42-891C-FB2CAF1D73F6}" type="parTrans" cxnId="{366A5716-C89C-4045-B800-0FD2D41DE58F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C29BF62-28E2-4CBF-877C-DC85D2F2BD85}" type="sibTrans" cxnId="{366A5716-C89C-4045-B800-0FD2D41DE58F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484AD0B-C2E9-4FBE-843E-1BD85F1FF394}">
      <dgm:prSet custT="1"/>
      <dgm:spPr/>
      <dgm:t>
        <a:bodyPr/>
        <a:lstStyle/>
        <a:p>
          <a:pPr algn="thaiDist">
            <a:buNone/>
          </a:pPr>
          <a:r>
            <a:rPr lang="th-TH" sz="24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โปรแกรมที่ทำลายระบบคอมพิวเตอร์ โดยแฝงมากับ</a:t>
          </a:r>
          <a:r>
            <a:rPr lang="th-TH" sz="24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เกมส์</a:t>
          </a:r>
          <a:r>
            <a:rPr lang="th-TH" sz="24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 สกรีนเซฟ</a:t>
          </a:r>
          <a:r>
            <a:rPr lang="th-TH" sz="24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เวอร์</a:t>
          </a:r>
          <a:r>
            <a:rPr lang="th-TH" sz="24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 ที่ผู้ใช้โหลดมา เมื่อมาติดตั้งใช้งานก็จะทำงานทันที โดยทำการลบไฟล์หรือสร้าง </a:t>
          </a:r>
          <a:r>
            <a:rPr lang="en-US" sz="24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back door </a:t>
          </a:r>
          <a:r>
            <a:rPr lang="th-TH" sz="2400" b="0" i="0" dirty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เพื่อให้โปรแกรมอื่นเข้ามาทำลายระบบ</a:t>
          </a:r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021068-4F4E-4726-AC35-5C9D5FF3FB47}" type="parTrans" cxnId="{A23D5F1F-3DB5-48D7-9041-E3C7559DC333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D99061-8077-439E-99A8-56533902E11B}" type="sibTrans" cxnId="{A23D5F1F-3DB5-48D7-9041-E3C7559DC333}">
      <dgm:prSet/>
      <dgm:spPr/>
      <dgm:t>
        <a:bodyPr/>
        <a:lstStyle/>
        <a:p>
          <a:endParaRPr lang="th-TH" sz="24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5604C2-D897-45BC-9361-582347040381}" type="pres">
      <dgm:prSet presAssocID="{DD2C2D3D-7D9B-4269-B5D9-128C9FFBD8B2}" presName="diagram" presStyleCnt="0">
        <dgm:presLayoutVars>
          <dgm:dir/>
          <dgm:animLvl val="lvl"/>
          <dgm:resizeHandles val="exact"/>
        </dgm:presLayoutVars>
      </dgm:prSet>
      <dgm:spPr/>
    </dgm:pt>
    <dgm:pt modelId="{464CCD61-1963-4493-86EA-A89D7B68F11C}" type="pres">
      <dgm:prSet presAssocID="{6E9A2092-86F4-4DE3-89A9-E1CFB86D17BF}" presName="compNode" presStyleCnt="0"/>
      <dgm:spPr/>
    </dgm:pt>
    <dgm:pt modelId="{5DD73482-4B1A-4B3F-BAA2-E9DEAC6C3D43}" type="pres">
      <dgm:prSet presAssocID="{6E9A2092-86F4-4DE3-89A9-E1CFB86D17BF}" presName="childRect" presStyleLbl="bgAcc1" presStyleIdx="0" presStyleCnt="1" custScaleX="198573">
        <dgm:presLayoutVars>
          <dgm:bulletEnabled val="1"/>
        </dgm:presLayoutVars>
      </dgm:prSet>
      <dgm:spPr/>
    </dgm:pt>
    <dgm:pt modelId="{1A66B5A0-9BE2-4E8A-A34C-63AC3E59F8D3}" type="pres">
      <dgm:prSet presAssocID="{6E9A2092-86F4-4DE3-89A9-E1CFB86D17B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17E8454-74FC-4D58-9412-AC1E7C45066D}" type="pres">
      <dgm:prSet presAssocID="{6E9A2092-86F4-4DE3-89A9-E1CFB86D17BF}" presName="parentRect" presStyleLbl="alignNode1" presStyleIdx="0" presStyleCnt="1" custScaleX="197941"/>
      <dgm:spPr/>
    </dgm:pt>
    <dgm:pt modelId="{C8997171-47BD-43BF-98BC-7446BE4E2A89}" type="pres">
      <dgm:prSet presAssocID="{6E9A2092-86F4-4DE3-89A9-E1CFB86D17BF}" presName="adorn" presStyleLbl="fgAccFollowNode1" presStyleIdx="0" presStyleCnt="1" custScaleX="100302" custScaleY="100302" custLinFactX="7170" custLinFactNeighborX="100000" custLinFactNeighborY="-2134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66A5716-C89C-4045-B800-0FD2D41DE58F}" srcId="{DD2C2D3D-7D9B-4269-B5D9-128C9FFBD8B2}" destId="{6E9A2092-86F4-4DE3-89A9-E1CFB86D17BF}" srcOrd="0" destOrd="0" parTransId="{0FFB4D5D-8182-4D42-891C-FB2CAF1D73F6}" sibTransId="{7C29BF62-28E2-4CBF-877C-DC85D2F2BD85}"/>
    <dgm:cxn modelId="{A23D5F1F-3DB5-48D7-9041-E3C7559DC333}" srcId="{6E9A2092-86F4-4DE3-89A9-E1CFB86D17BF}" destId="{4484AD0B-C2E9-4FBE-843E-1BD85F1FF394}" srcOrd="0" destOrd="0" parTransId="{BB021068-4F4E-4726-AC35-5C9D5FF3FB47}" sibTransId="{91D99061-8077-439E-99A8-56533902E11B}"/>
    <dgm:cxn modelId="{C862E98D-3FEA-4FF4-8657-B461A4542451}" type="presOf" srcId="{6E9A2092-86F4-4DE3-89A9-E1CFB86D17BF}" destId="{1A66B5A0-9BE2-4E8A-A34C-63AC3E59F8D3}" srcOrd="0" destOrd="0" presId="urn:microsoft.com/office/officeart/2005/8/layout/bList2"/>
    <dgm:cxn modelId="{16C309B3-1F2E-45AD-A059-75E5B1A77C0B}" type="presOf" srcId="{DD2C2D3D-7D9B-4269-B5D9-128C9FFBD8B2}" destId="{C15604C2-D897-45BC-9361-582347040381}" srcOrd="0" destOrd="0" presId="urn:microsoft.com/office/officeart/2005/8/layout/bList2"/>
    <dgm:cxn modelId="{A83E16E1-92EC-4814-96D6-9DA2E1105C51}" type="presOf" srcId="{4484AD0B-C2E9-4FBE-843E-1BD85F1FF394}" destId="{5DD73482-4B1A-4B3F-BAA2-E9DEAC6C3D43}" srcOrd="0" destOrd="0" presId="urn:microsoft.com/office/officeart/2005/8/layout/bList2"/>
    <dgm:cxn modelId="{9F39B7F0-BB78-4998-98B4-7D7A79BB1CCB}" type="presOf" srcId="{6E9A2092-86F4-4DE3-89A9-E1CFB86D17BF}" destId="{617E8454-74FC-4D58-9412-AC1E7C45066D}" srcOrd="1" destOrd="0" presId="urn:microsoft.com/office/officeart/2005/8/layout/bList2"/>
    <dgm:cxn modelId="{0FCD67C4-B9AE-4550-9209-8DDA163BC198}" type="presParOf" srcId="{C15604C2-D897-45BC-9361-582347040381}" destId="{464CCD61-1963-4493-86EA-A89D7B68F11C}" srcOrd="0" destOrd="0" presId="urn:microsoft.com/office/officeart/2005/8/layout/bList2"/>
    <dgm:cxn modelId="{8E251B8D-7AD1-4377-91E6-A6A1FFC1B653}" type="presParOf" srcId="{464CCD61-1963-4493-86EA-A89D7B68F11C}" destId="{5DD73482-4B1A-4B3F-BAA2-E9DEAC6C3D43}" srcOrd="0" destOrd="0" presId="urn:microsoft.com/office/officeart/2005/8/layout/bList2"/>
    <dgm:cxn modelId="{05E76E6B-4F0C-4F95-B99D-C1D6A13AAA9A}" type="presParOf" srcId="{464CCD61-1963-4493-86EA-A89D7B68F11C}" destId="{1A66B5A0-9BE2-4E8A-A34C-63AC3E59F8D3}" srcOrd="1" destOrd="0" presId="urn:microsoft.com/office/officeart/2005/8/layout/bList2"/>
    <dgm:cxn modelId="{8A82EF4A-49B8-40DC-9E70-1BD4740BCBF9}" type="presParOf" srcId="{464CCD61-1963-4493-86EA-A89D7B68F11C}" destId="{617E8454-74FC-4D58-9412-AC1E7C45066D}" srcOrd="2" destOrd="0" presId="urn:microsoft.com/office/officeart/2005/8/layout/bList2"/>
    <dgm:cxn modelId="{D332E81F-5F43-4A36-B348-C7DDABF1E9F8}" type="presParOf" srcId="{464CCD61-1963-4493-86EA-A89D7B68F11C}" destId="{C8997171-47BD-43BF-98BC-7446BE4E2A8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2C2D3D-7D9B-4269-B5D9-128C9FFBD8B2}" type="doc">
      <dgm:prSet loTypeId="urn:microsoft.com/office/officeart/2005/8/layout/bList2" loCatId="list" qsTypeId="urn:microsoft.com/office/officeart/2005/8/quickstyle/simple5" qsCatId="simple" csTypeId="urn:microsoft.com/office/officeart/2005/8/colors/accent3_1" csCatId="accent3" phldr="1"/>
      <dgm:spPr/>
    </dgm:pt>
    <dgm:pt modelId="{381FFE4E-86A4-4976-9AB2-68D5E5E81340}">
      <dgm:prSet phldrT="[ข้อความ]" custT="1"/>
      <dgm:spPr/>
      <dgm:t>
        <a:bodyPr/>
        <a:lstStyle/>
        <a:p>
          <a:r>
            <a:rPr lang="th-TH" sz="6000" dirty="0">
              <a:latin typeface="TH SarabunPSK" panose="020B0500040200020003" pitchFamily="34" charset="-34"/>
              <a:cs typeface="TH SarabunPSK" panose="020B0500040200020003" pitchFamily="34" charset="-34"/>
            </a:rPr>
            <a:t>ซอมบี้</a:t>
          </a:r>
          <a:r>
            <a:rPr lang="en-US" sz="6000" dirty="0"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6000" b="0" i="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บอตเน็ต</a:t>
          </a:r>
          <a:endParaRPr lang="th-TH" sz="6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38F398-5D12-43A2-9179-2E518C996D3C}" type="parTrans" cxnId="{BFC387B3-CFF1-4260-8C7B-20701B58FB61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8C080E-0685-452A-AC39-20AA0D7BA5FA}" type="sibTrans" cxnId="{BFC387B3-CFF1-4260-8C7B-20701B58FB61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B590AD-BB14-4F43-9C3A-674DEAA45FD4}">
      <dgm:prSet custT="1"/>
      <dgm:spPr/>
      <dgm:t>
        <a:bodyPr/>
        <a:lstStyle/>
        <a:p>
          <a:pPr algn="thaiDist">
            <a:buFontTx/>
            <a:buNone/>
          </a:pPr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เป็นอาการต่อเนื่องจากการติด</a:t>
          </a:r>
          <a:r>
            <a:rPr lang="th-TH" sz="28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ไวรัสเวิร์ม</a:t>
          </a:r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 หรือม้าโทรจัน โดยคอมพิวเตอร์ที่เป็นซอมบี้จะถูกควบคุมจากพื้นที่ห่างไกล ให้ทำตามคำสั่งที่ต้องการ</a:t>
          </a:r>
        </a:p>
      </dgm:t>
    </dgm:pt>
    <dgm:pt modelId="{9BC793EF-2D03-4731-8A97-159285AE17E9}" type="parTrans" cxnId="{C1346BAE-4077-494D-B24E-DCEB0441B04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FA4D96-3458-41FB-8468-4822592C1E0B}" type="sibTrans" cxnId="{C1346BAE-4077-494D-B24E-DCEB0441B04E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5604C2-D897-45BC-9361-582347040381}" type="pres">
      <dgm:prSet presAssocID="{DD2C2D3D-7D9B-4269-B5D9-128C9FFBD8B2}" presName="diagram" presStyleCnt="0">
        <dgm:presLayoutVars>
          <dgm:dir/>
          <dgm:animLvl val="lvl"/>
          <dgm:resizeHandles val="exact"/>
        </dgm:presLayoutVars>
      </dgm:prSet>
      <dgm:spPr/>
    </dgm:pt>
    <dgm:pt modelId="{3F719AEC-2785-4EB2-B9E3-E39BFF23C416}" type="pres">
      <dgm:prSet presAssocID="{381FFE4E-86A4-4976-9AB2-68D5E5E81340}" presName="compNode" presStyleCnt="0"/>
      <dgm:spPr/>
    </dgm:pt>
    <dgm:pt modelId="{66BA8665-BB75-4302-A7F8-43CEE1372EFA}" type="pres">
      <dgm:prSet presAssocID="{381FFE4E-86A4-4976-9AB2-68D5E5E81340}" presName="childRect" presStyleLbl="bgAcc1" presStyleIdx="0" presStyleCnt="1" custScaleX="239144" custLinFactNeighborY="-91">
        <dgm:presLayoutVars>
          <dgm:bulletEnabled val="1"/>
        </dgm:presLayoutVars>
      </dgm:prSet>
      <dgm:spPr/>
    </dgm:pt>
    <dgm:pt modelId="{A9ECC4E0-6CFE-4920-8A4D-AD1736C2C154}" type="pres">
      <dgm:prSet presAssocID="{381FFE4E-86A4-4976-9AB2-68D5E5E8134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AE841A2-8B9A-46DF-803B-E38FAD14F895}" type="pres">
      <dgm:prSet presAssocID="{381FFE4E-86A4-4976-9AB2-68D5E5E81340}" presName="parentRect" presStyleLbl="alignNode1" presStyleIdx="0" presStyleCnt="1" custScaleX="237000"/>
      <dgm:spPr/>
    </dgm:pt>
    <dgm:pt modelId="{DE574602-1E9D-47CC-B15F-2DBC5D3E7575}" type="pres">
      <dgm:prSet presAssocID="{381FFE4E-86A4-4976-9AB2-68D5E5E81340}" presName="adorn" presStyleLbl="fgAccFollowNode1" presStyleIdx="0" presStyleCnt="1" custLinFactX="61001" custLinFactNeighborX="100000" custLinFactNeighborY="-67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613D101-9B7C-4A77-A38E-2C4E3BA6A519}" type="presOf" srcId="{F4B590AD-BB14-4F43-9C3A-674DEAA45FD4}" destId="{66BA8665-BB75-4302-A7F8-43CEE1372EFA}" srcOrd="0" destOrd="0" presId="urn:microsoft.com/office/officeart/2005/8/layout/bList2"/>
    <dgm:cxn modelId="{C926881B-C8F3-488E-807C-32780D069779}" type="presOf" srcId="{381FFE4E-86A4-4976-9AB2-68D5E5E81340}" destId="{A9ECC4E0-6CFE-4920-8A4D-AD1736C2C154}" srcOrd="0" destOrd="0" presId="urn:microsoft.com/office/officeart/2005/8/layout/bList2"/>
    <dgm:cxn modelId="{3C1B9A98-5A75-4998-867B-076256B28935}" type="presOf" srcId="{381FFE4E-86A4-4976-9AB2-68D5E5E81340}" destId="{6AE841A2-8B9A-46DF-803B-E38FAD14F895}" srcOrd="1" destOrd="0" presId="urn:microsoft.com/office/officeart/2005/8/layout/bList2"/>
    <dgm:cxn modelId="{C1346BAE-4077-494D-B24E-DCEB0441B04E}" srcId="{381FFE4E-86A4-4976-9AB2-68D5E5E81340}" destId="{F4B590AD-BB14-4F43-9C3A-674DEAA45FD4}" srcOrd="0" destOrd="0" parTransId="{9BC793EF-2D03-4731-8A97-159285AE17E9}" sibTransId="{46FA4D96-3458-41FB-8468-4822592C1E0B}"/>
    <dgm:cxn modelId="{16C309B3-1F2E-45AD-A059-75E5B1A77C0B}" type="presOf" srcId="{DD2C2D3D-7D9B-4269-B5D9-128C9FFBD8B2}" destId="{C15604C2-D897-45BC-9361-582347040381}" srcOrd="0" destOrd="0" presId="urn:microsoft.com/office/officeart/2005/8/layout/bList2"/>
    <dgm:cxn modelId="{BFC387B3-CFF1-4260-8C7B-20701B58FB61}" srcId="{DD2C2D3D-7D9B-4269-B5D9-128C9FFBD8B2}" destId="{381FFE4E-86A4-4976-9AB2-68D5E5E81340}" srcOrd="0" destOrd="0" parTransId="{9E38F398-5D12-43A2-9179-2E518C996D3C}" sibTransId="{B88C080E-0685-452A-AC39-20AA0D7BA5FA}"/>
    <dgm:cxn modelId="{F281549D-6D93-4080-B5DA-672BB04590A7}" type="presParOf" srcId="{C15604C2-D897-45BC-9361-582347040381}" destId="{3F719AEC-2785-4EB2-B9E3-E39BFF23C416}" srcOrd="0" destOrd="0" presId="urn:microsoft.com/office/officeart/2005/8/layout/bList2"/>
    <dgm:cxn modelId="{39096389-87B0-45E1-8820-F3FC39EBEFB5}" type="presParOf" srcId="{3F719AEC-2785-4EB2-B9E3-E39BFF23C416}" destId="{66BA8665-BB75-4302-A7F8-43CEE1372EFA}" srcOrd="0" destOrd="0" presId="urn:microsoft.com/office/officeart/2005/8/layout/bList2"/>
    <dgm:cxn modelId="{DA3FD5D6-DE4B-428E-A16D-D319AA650ECD}" type="presParOf" srcId="{3F719AEC-2785-4EB2-B9E3-E39BFF23C416}" destId="{A9ECC4E0-6CFE-4920-8A4D-AD1736C2C154}" srcOrd="1" destOrd="0" presId="urn:microsoft.com/office/officeart/2005/8/layout/bList2"/>
    <dgm:cxn modelId="{549098FF-90DF-4650-9D36-C30AC9EB1B54}" type="presParOf" srcId="{3F719AEC-2785-4EB2-B9E3-E39BFF23C416}" destId="{6AE841A2-8B9A-46DF-803B-E38FAD14F895}" srcOrd="2" destOrd="0" presId="urn:microsoft.com/office/officeart/2005/8/layout/bList2"/>
    <dgm:cxn modelId="{0EE0432A-608F-4D2D-8260-A45D6DB750F5}" type="presParOf" srcId="{3F719AEC-2785-4EB2-B9E3-E39BFF23C416}" destId="{DE574602-1E9D-47CC-B15F-2DBC5D3E757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2C2D3D-7D9B-4269-B5D9-128C9FFBD8B2}" type="doc">
      <dgm:prSet loTypeId="urn:microsoft.com/office/officeart/2005/8/layout/bList2" loCatId="list" qsTypeId="urn:microsoft.com/office/officeart/2005/8/quickstyle/simple5" qsCatId="simple" csTypeId="urn:microsoft.com/office/officeart/2005/8/colors/accent3_1" csCatId="accent3" phldr="1"/>
      <dgm:spPr/>
    </dgm:pt>
    <dgm:pt modelId="{E37881C5-0E56-4D1A-ADAE-796476BC4682}">
      <dgm:prSet phldrT="[ข้อความ]"/>
      <dgm:spPr/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ปฏิเสธการทำงาน</a:t>
          </a:r>
        </a:p>
      </dgm:t>
    </dgm:pt>
    <dgm:pt modelId="{0EDB01C2-6FAB-4850-8C0E-8961BE6941B8}" type="parTrans" cxnId="{5DB88668-F742-4A32-B5E6-D6098636D5F9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59051B-50B6-4A8C-B63E-DA2D2F2E0844}" type="sibTrans" cxnId="{5DB88668-F742-4A32-B5E6-D6098636D5F9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69244D5-9E10-42A5-A35A-1C5B5D731329}">
      <dgm:prSet custT="1"/>
      <dgm:spPr/>
      <dgm:t>
        <a:bodyPr/>
        <a:lstStyle/>
        <a:p>
          <a:pPr algn="thaiDist">
            <a:buFontTx/>
            <a:buNone/>
          </a:pPr>
          <a:r>
            <a:rPr lang="th-TH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โปรแกรมมุ่งโจมตีโดยส่งข้อความจำนวนมากเข้ามา ทำให้คอมพิวเตอร์ทำงานหนักจนไม่สามารถทำงานต่อได้</a:t>
          </a:r>
        </a:p>
      </dgm:t>
    </dgm:pt>
    <dgm:pt modelId="{11870F19-ABF9-4772-BE16-2623B8E2FA1D}" type="parTrans" cxnId="{CB44C960-8EB8-4AAD-AADE-FEC65C9C9FFB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841A2CF-D928-49F8-B900-3C4BC16E0E07}" type="sibTrans" cxnId="{CB44C960-8EB8-4AAD-AADE-FEC65C9C9FFB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5604C2-D897-45BC-9361-582347040381}" type="pres">
      <dgm:prSet presAssocID="{DD2C2D3D-7D9B-4269-B5D9-128C9FFBD8B2}" presName="diagram" presStyleCnt="0">
        <dgm:presLayoutVars>
          <dgm:dir/>
          <dgm:animLvl val="lvl"/>
          <dgm:resizeHandles val="exact"/>
        </dgm:presLayoutVars>
      </dgm:prSet>
      <dgm:spPr/>
    </dgm:pt>
    <dgm:pt modelId="{BB0D4AD0-0D2D-422C-805F-5BD4EF4345DA}" type="pres">
      <dgm:prSet presAssocID="{E37881C5-0E56-4D1A-ADAE-796476BC4682}" presName="compNode" presStyleCnt="0"/>
      <dgm:spPr/>
    </dgm:pt>
    <dgm:pt modelId="{1290FD94-1378-4252-8E2C-64C35AA99892}" type="pres">
      <dgm:prSet presAssocID="{E37881C5-0E56-4D1A-ADAE-796476BC4682}" presName="childRect" presStyleLbl="bgAcc1" presStyleIdx="0" presStyleCnt="1" custScaleX="191652">
        <dgm:presLayoutVars>
          <dgm:bulletEnabled val="1"/>
        </dgm:presLayoutVars>
      </dgm:prSet>
      <dgm:spPr/>
    </dgm:pt>
    <dgm:pt modelId="{48E0309D-9A4A-41D8-9505-654C01F7FE25}" type="pres">
      <dgm:prSet presAssocID="{E37881C5-0E56-4D1A-ADAE-796476BC46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A22754B-4F8C-4371-AD56-C9D2526E80FD}" type="pres">
      <dgm:prSet presAssocID="{E37881C5-0E56-4D1A-ADAE-796476BC4682}" presName="parentRect" presStyleLbl="alignNode1" presStyleIdx="0" presStyleCnt="1" custScaleX="191014" custLinFactNeighborX="-419" custLinFactNeighborY="-2029"/>
      <dgm:spPr/>
    </dgm:pt>
    <dgm:pt modelId="{F3A83663-3F06-42CE-8268-64941EC298AE}" type="pres">
      <dgm:prSet presAssocID="{E37881C5-0E56-4D1A-ADAE-796476BC4682}" presName="adorn" presStyleLbl="fgAccFollowNode1" presStyleIdx="0" presStyleCnt="1" custLinFactX="32" custLinFactNeighborX="100000" custLinFactNeighborY="-164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B44C960-8EB8-4AAD-AADE-FEC65C9C9FFB}" srcId="{E37881C5-0E56-4D1A-ADAE-796476BC4682}" destId="{D69244D5-9E10-42A5-A35A-1C5B5D731329}" srcOrd="0" destOrd="0" parTransId="{11870F19-ABF9-4772-BE16-2623B8E2FA1D}" sibTransId="{6841A2CF-D928-49F8-B900-3C4BC16E0E07}"/>
    <dgm:cxn modelId="{5DB88668-F742-4A32-B5E6-D6098636D5F9}" srcId="{DD2C2D3D-7D9B-4269-B5D9-128C9FFBD8B2}" destId="{E37881C5-0E56-4D1A-ADAE-796476BC4682}" srcOrd="0" destOrd="0" parTransId="{0EDB01C2-6FAB-4850-8C0E-8961BE6941B8}" sibTransId="{DD59051B-50B6-4A8C-B63E-DA2D2F2E0844}"/>
    <dgm:cxn modelId="{FFF80A56-5779-4B25-9D81-B5BA0F62F5B6}" type="presOf" srcId="{E37881C5-0E56-4D1A-ADAE-796476BC4682}" destId="{0A22754B-4F8C-4371-AD56-C9D2526E80FD}" srcOrd="1" destOrd="0" presId="urn:microsoft.com/office/officeart/2005/8/layout/bList2"/>
    <dgm:cxn modelId="{B7913196-E83C-4DFD-BA80-0A0D97D490BA}" type="presOf" srcId="{D69244D5-9E10-42A5-A35A-1C5B5D731329}" destId="{1290FD94-1378-4252-8E2C-64C35AA99892}" srcOrd="0" destOrd="0" presId="urn:microsoft.com/office/officeart/2005/8/layout/bList2"/>
    <dgm:cxn modelId="{16C309B3-1F2E-45AD-A059-75E5B1A77C0B}" type="presOf" srcId="{DD2C2D3D-7D9B-4269-B5D9-128C9FFBD8B2}" destId="{C15604C2-D897-45BC-9361-582347040381}" srcOrd="0" destOrd="0" presId="urn:microsoft.com/office/officeart/2005/8/layout/bList2"/>
    <dgm:cxn modelId="{3E027BB8-E909-45EC-AB78-118AF872596A}" type="presOf" srcId="{E37881C5-0E56-4D1A-ADAE-796476BC4682}" destId="{48E0309D-9A4A-41D8-9505-654C01F7FE25}" srcOrd="0" destOrd="0" presId="urn:microsoft.com/office/officeart/2005/8/layout/bList2"/>
    <dgm:cxn modelId="{DF6B1996-009F-46AF-B3D9-A5E1517C9D62}" type="presParOf" srcId="{C15604C2-D897-45BC-9361-582347040381}" destId="{BB0D4AD0-0D2D-422C-805F-5BD4EF4345DA}" srcOrd="0" destOrd="0" presId="urn:microsoft.com/office/officeart/2005/8/layout/bList2"/>
    <dgm:cxn modelId="{F24FF326-0D70-45C9-BF9F-F2B2389458A3}" type="presParOf" srcId="{BB0D4AD0-0D2D-422C-805F-5BD4EF4345DA}" destId="{1290FD94-1378-4252-8E2C-64C35AA99892}" srcOrd="0" destOrd="0" presId="urn:microsoft.com/office/officeart/2005/8/layout/bList2"/>
    <dgm:cxn modelId="{6DAA0301-2250-4F1B-9D60-BB6C1BA7484E}" type="presParOf" srcId="{BB0D4AD0-0D2D-422C-805F-5BD4EF4345DA}" destId="{48E0309D-9A4A-41D8-9505-654C01F7FE25}" srcOrd="1" destOrd="0" presId="urn:microsoft.com/office/officeart/2005/8/layout/bList2"/>
    <dgm:cxn modelId="{9678CF8A-040D-4FA4-8049-4199F080BFC6}" type="presParOf" srcId="{BB0D4AD0-0D2D-422C-805F-5BD4EF4345DA}" destId="{0A22754B-4F8C-4371-AD56-C9D2526E80FD}" srcOrd="2" destOrd="0" presId="urn:microsoft.com/office/officeart/2005/8/layout/bList2"/>
    <dgm:cxn modelId="{2875EB34-18EF-4782-BC97-831F1350E6A1}" type="presParOf" srcId="{BB0D4AD0-0D2D-422C-805F-5BD4EF4345DA}" destId="{F3A83663-3F06-42CE-8268-64941EC298A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534C1A-8CD4-42A1-9043-790CA36AB710}" type="doc">
      <dgm:prSet loTypeId="urn:microsoft.com/office/officeart/2005/8/layout/equation1" loCatId="process" qsTypeId="urn:microsoft.com/office/officeart/2005/8/quickstyle/3d2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</dgm:pt>
    <dgm:pt modelId="{640CC9FF-6DD9-4760-B8B1-0D7D3282254D}">
      <dgm:prSet phldrT="[ข้อความ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หลักศีลธรรมที่กำหนดขึ้น</a:t>
          </a:r>
        </a:p>
      </dgm:t>
    </dgm:pt>
    <dgm:pt modelId="{DA555C3B-F678-46B4-88DA-262CD16AC8F6}" type="parTrans" cxnId="{85385277-9A7B-4118-9B93-57BB658E09B1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00C0F61-B234-413C-A210-080D59A73DB9}" type="sibTrans" cxnId="{85385277-9A7B-4118-9B93-57BB658E09B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DE8709-EFF4-43E6-81B3-68EB644BC795}">
      <dgm:prSet phldrT="[ข้อความ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การเข้าใช้ระบบคอมพิวเตอร์</a:t>
          </a:r>
        </a:p>
      </dgm:t>
    </dgm:pt>
    <dgm:pt modelId="{1029457F-8F56-4A25-A05C-3FB2999B8965}" type="parTrans" cxnId="{EB643A52-60E0-471F-AF44-F7114258D0F7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064BF8-3055-4411-8939-CA609E1436FD}" type="sibTrans" cxnId="{EB643A52-60E0-471F-AF44-F7114258D0F7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1782B72-8AD0-4194-B88B-A82EC0693432}">
      <dgm:prSet phldrT="[ข้อความ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จริยธรรมคอมพิวเตอร์</a:t>
          </a:r>
        </a:p>
      </dgm:t>
    </dgm:pt>
    <dgm:pt modelId="{3718D24B-C59D-46FB-80D8-061BFF151242}" type="parTrans" cxnId="{CC2AF9CF-FFDD-4403-8227-4B64FCAF708C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F9E4D22-BD2B-4B50-BC52-F01AA94852DF}" type="sibTrans" cxnId="{CC2AF9CF-FFDD-4403-8227-4B64FCAF708C}">
      <dgm:prSet/>
      <dgm:spPr/>
      <dgm:t>
        <a:bodyPr/>
        <a:lstStyle/>
        <a:p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C5C17F-1E69-468D-87D8-CA3ACD1BA847}" type="pres">
      <dgm:prSet presAssocID="{AA534C1A-8CD4-42A1-9043-790CA36AB710}" presName="linearFlow" presStyleCnt="0">
        <dgm:presLayoutVars>
          <dgm:dir/>
          <dgm:resizeHandles val="exact"/>
        </dgm:presLayoutVars>
      </dgm:prSet>
      <dgm:spPr/>
    </dgm:pt>
    <dgm:pt modelId="{13CE2CF5-4F80-4D14-8205-B0FD2B7D5217}" type="pres">
      <dgm:prSet presAssocID="{640CC9FF-6DD9-4760-B8B1-0D7D3282254D}" presName="node" presStyleLbl="node1" presStyleIdx="0" presStyleCnt="3">
        <dgm:presLayoutVars>
          <dgm:bulletEnabled val="1"/>
        </dgm:presLayoutVars>
      </dgm:prSet>
      <dgm:spPr/>
    </dgm:pt>
    <dgm:pt modelId="{6B1E34BA-8F52-4FB1-84AA-389BDBD6825E}" type="pres">
      <dgm:prSet presAssocID="{D00C0F61-B234-413C-A210-080D59A73DB9}" presName="spacerL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C43B91A8-1057-452E-A6C1-1F3004C524A1}" type="pres">
      <dgm:prSet presAssocID="{D00C0F61-B234-413C-A210-080D59A73DB9}" presName="sibTrans" presStyleLbl="sibTrans2D1" presStyleIdx="0" presStyleCnt="2"/>
      <dgm:spPr/>
    </dgm:pt>
    <dgm:pt modelId="{2CB138DF-D825-4C0D-A317-668C3DD262E0}" type="pres">
      <dgm:prSet presAssocID="{D00C0F61-B234-413C-A210-080D59A73DB9}" presName="spacer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8CB595E-F9E0-44DE-96B9-63D798A6803B}" type="pres">
      <dgm:prSet presAssocID="{1DDE8709-EFF4-43E6-81B3-68EB644BC795}" presName="node" presStyleLbl="node1" presStyleIdx="1" presStyleCnt="3">
        <dgm:presLayoutVars>
          <dgm:bulletEnabled val="1"/>
        </dgm:presLayoutVars>
      </dgm:prSet>
      <dgm:spPr/>
    </dgm:pt>
    <dgm:pt modelId="{027399FC-3643-4846-BF11-FA9AE54E7C58}" type="pres">
      <dgm:prSet presAssocID="{46064BF8-3055-4411-8939-CA609E1436FD}" presName="spacerL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237A02AE-61A2-489D-B9DE-7301FE4E52CC}" type="pres">
      <dgm:prSet presAssocID="{46064BF8-3055-4411-8939-CA609E1436FD}" presName="sibTrans" presStyleLbl="sibTrans2D1" presStyleIdx="1" presStyleCnt="2"/>
      <dgm:spPr/>
    </dgm:pt>
    <dgm:pt modelId="{DC0B7C83-BBF4-4273-A703-C42701C534E0}" type="pres">
      <dgm:prSet presAssocID="{46064BF8-3055-4411-8939-CA609E1436FD}" presName="spacerR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CBD0D90-119D-434D-B713-3C2DF7D632FC}" type="pres">
      <dgm:prSet presAssocID="{71782B72-8AD0-4194-B88B-A82EC0693432}" presName="node" presStyleLbl="node1" presStyleIdx="2" presStyleCnt="3">
        <dgm:presLayoutVars>
          <dgm:bulletEnabled val="1"/>
        </dgm:presLayoutVars>
      </dgm:prSet>
      <dgm:spPr/>
    </dgm:pt>
  </dgm:ptLst>
  <dgm:cxnLst>
    <dgm:cxn modelId="{BBA8F301-13C2-4309-B546-0C960100BFE8}" type="presOf" srcId="{AA534C1A-8CD4-42A1-9043-790CA36AB710}" destId="{82C5C17F-1E69-468D-87D8-CA3ACD1BA847}" srcOrd="0" destOrd="0" presId="urn:microsoft.com/office/officeart/2005/8/layout/equation1"/>
    <dgm:cxn modelId="{96531F1A-201C-444E-B8C8-021988CA5B48}" type="presOf" srcId="{640CC9FF-6DD9-4760-B8B1-0D7D3282254D}" destId="{13CE2CF5-4F80-4D14-8205-B0FD2B7D5217}" srcOrd="0" destOrd="0" presId="urn:microsoft.com/office/officeart/2005/8/layout/equation1"/>
    <dgm:cxn modelId="{4206AE29-D3E1-4879-8137-8CFD732B6AE4}" type="presOf" srcId="{D00C0F61-B234-413C-A210-080D59A73DB9}" destId="{C43B91A8-1057-452E-A6C1-1F3004C524A1}" srcOrd="0" destOrd="0" presId="urn:microsoft.com/office/officeart/2005/8/layout/equation1"/>
    <dgm:cxn modelId="{EB643A52-60E0-471F-AF44-F7114258D0F7}" srcId="{AA534C1A-8CD4-42A1-9043-790CA36AB710}" destId="{1DDE8709-EFF4-43E6-81B3-68EB644BC795}" srcOrd="1" destOrd="0" parTransId="{1029457F-8F56-4A25-A05C-3FB2999B8965}" sibTransId="{46064BF8-3055-4411-8939-CA609E1436FD}"/>
    <dgm:cxn modelId="{85385277-9A7B-4118-9B93-57BB658E09B1}" srcId="{AA534C1A-8CD4-42A1-9043-790CA36AB710}" destId="{640CC9FF-6DD9-4760-B8B1-0D7D3282254D}" srcOrd="0" destOrd="0" parTransId="{DA555C3B-F678-46B4-88DA-262CD16AC8F6}" sibTransId="{D00C0F61-B234-413C-A210-080D59A73DB9}"/>
    <dgm:cxn modelId="{399F5FA3-6676-46EE-B91E-66AFC6BAAA0E}" type="presOf" srcId="{46064BF8-3055-4411-8939-CA609E1436FD}" destId="{237A02AE-61A2-489D-B9DE-7301FE4E52CC}" srcOrd="0" destOrd="0" presId="urn:microsoft.com/office/officeart/2005/8/layout/equation1"/>
    <dgm:cxn modelId="{71CCC3BE-1CDA-405A-8052-DC3B3334CD9A}" type="presOf" srcId="{71782B72-8AD0-4194-B88B-A82EC0693432}" destId="{4CBD0D90-119D-434D-B713-3C2DF7D632FC}" srcOrd="0" destOrd="0" presId="urn:microsoft.com/office/officeart/2005/8/layout/equation1"/>
    <dgm:cxn modelId="{FEBB7BC1-7857-422B-A0F1-6843379F9943}" type="presOf" srcId="{1DDE8709-EFF4-43E6-81B3-68EB644BC795}" destId="{48CB595E-F9E0-44DE-96B9-63D798A6803B}" srcOrd="0" destOrd="0" presId="urn:microsoft.com/office/officeart/2005/8/layout/equation1"/>
    <dgm:cxn modelId="{CC2AF9CF-FFDD-4403-8227-4B64FCAF708C}" srcId="{AA534C1A-8CD4-42A1-9043-790CA36AB710}" destId="{71782B72-8AD0-4194-B88B-A82EC0693432}" srcOrd="2" destOrd="0" parTransId="{3718D24B-C59D-46FB-80D8-061BFF151242}" sibTransId="{3F9E4D22-BD2B-4B50-BC52-F01AA94852DF}"/>
    <dgm:cxn modelId="{BE56790A-A2F9-46F7-83EE-F507F30046B2}" type="presParOf" srcId="{82C5C17F-1E69-468D-87D8-CA3ACD1BA847}" destId="{13CE2CF5-4F80-4D14-8205-B0FD2B7D5217}" srcOrd="0" destOrd="0" presId="urn:microsoft.com/office/officeart/2005/8/layout/equation1"/>
    <dgm:cxn modelId="{4692AD5F-32B3-41C8-83DF-D1A046355A38}" type="presParOf" srcId="{82C5C17F-1E69-468D-87D8-CA3ACD1BA847}" destId="{6B1E34BA-8F52-4FB1-84AA-389BDBD6825E}" srcOrd="1" destOrd="0" presId="urn:microsoft.com/office/officeart/2005/8/layout/equation1"/>
    <dgm:cxn modelId="{24D63406-255E-418D-AAA6-678122C52808}" type="presParOf" srcId="{82C5C17F-1E69-468D-87D8-CA3ACD1BA847}" destId="{C43B91A8-1057-452E-A6C1-1F3004C524A1}" srcOrd="2" destOrd="0" presId="urn:microsoft.com/office/officeart/2005/8/layout/equation1"/>
    <dgm:cxn modelId="{0BA589E9-D638-4D2A-9048-52C989710FE8}" type="presParOf" srcId="{82C5C17F-1E69-468D-87D8-CA3ACD1BA847}" destId="{2CB138DF-D825-4C0D-A317-668C3DD262E0}" srcOrd="3" destOrd="0" presId="urn:microsoft.com/office/officeart/2005/8/layout/equation1"/>
    <dgm:cxn modelId="{3D44FE0C-C934-4AA5-B393-2931C1CE5EFD}" type="presParOf" srcId="{82C5C17F-1E69-468D-87D8-CA3ACD1BA847}" destId="{48CB595E-F9E0-44DE-96B9-63D798A6803B}" srcOrd="4" destOrd="0" presId="urn:microsoft.com/office/officeart/2005/8/layout/equation1"/>
    <dgm:cxn modelId="{228ACD99-7368-44E0-AFE3-40A4AEA7B740}" type="presParOf" srcId="{82C5C17F-1E69-468D-87D8-CA3ACD1BA847}" destId="{027399FC-3643-4846-BF11-FA9AE54E7C58}" srcOrd="5" destOrd="0" presId="urn:microsoft.com/office/officeart/2005/8/layout/equation1"/>
    <dgm:cxn modelId="{66755D0E-E32B-4A5D-9251-3A92C50B5AA3}" type="presParOf" srcId="{82C5C17F-1E69-468D-87D8-CA3ACD1BA847}" destId="{237A02AE-61A2-489D-B9DE-7301FE4E52CC}" srcOrd="6" destOrd="0" presId="urn:microsoft.com/office/officeart/2005/8/layout/equation1"/>
    <dgm:cxn modelId="{16B19BCB-DB07-4A23-97D3-B2A3137564FE}" type="presParOf" srcId="{82C5C17F-1E69-468D-87D8-CA3ACD1BA847}" destId="{DC0B7C83-BBF4-4273-A703-C42701C534E0}" srcOrd="7" destOrd="0" presId="urn:microsoft.com/office/officeart/2005/8/layout/equation1"/>
    <dgm:cxn modelId="{F33CD723-99FC-4FA7-9724-43A4620B4B30}" type="presParOf" srcId="{82C5C17F-1E69-468D-87D8-CA3ACD1BA847}" destId="{4CBD0D90-119D-434D-B713-3C2DF7D632FC}" srcOrd="8" destOrd="0" presId="urn:microsoft.com/office/officeart/2005/8/layout/equation1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6BA70-CE04-4C1E-BB1D-9F9B912E5376}">
      <dsp:nvSpPr>
        <dsp:cNvPr id="0" name=""/>
        <dsp:cNvSpPr/>
      </dsp:nvSpPr>
      <dsp:spPr>
        <a:xfrm>
          <a:off x="1577787" y="185454"/>
          <a:ext cx="3680553" cy="1278207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3928B-8B57-4544-9883-69A238076C8A}">
      <dsp:nvSpPr>
        <dsp:cNvPr id="0" name=""/>
        <dsp:cNvSpPr/>
      </dsp:nvSpPr>
      <dsp:spPr>
        <a:xfrm>
          <a:off x="3067128" y="3315351"/>
          <a:ext cx="713285" cy="456502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6F9DF-106C-4C04-81D1-BEFDB3F17A10}">
      <dsp:nvSpPr>
        <dsp:cNvPr id="0" name=""/>
        <dsp:cNvSpPr/>
      </dsp:nvSpPr>
      <dsp:spPr>
        <a:xfrm>
          <a:off x="1711885" y="3680553"/>
          <a:ext cx="3423771" cy="8559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ความปลอดภัยทางคอมพิวเตอร์</a:t>
          </a:r>
        </a:p>
      </dsp:txBody>
      <dsp:txXfrm>
        <a:off x="1711885" y="3680553"/>
        <a:ext cx="3423771" cy="855942"/>
      </dsp:txXfrm>
    </dsp:sp>
    <dsp:sp modelId="{E8D697D1-0B71-493F-933D-CDE78CC1B965}">
      <dsp:nvSpPr>
        <dsp:cNvPr id="0" name=""/>
        <dsp:cNvSpPr/>
      </dsp:nvSpPr>
      <dsp:spPr>
        <a:xfrm>
          <a:off x="2915911" y="1562380"/>
          <a:ext cx="1283914" cy="12839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ใช้มาตรการตอบโต้เพื่อแก้ไขปัญหาด้านความปลอดภัยโดยเร็วที่สุด</a:t>
          </a:r>
        </a:p>
      </dsp:txBody>
      <dsp:txXfrm>
        <a:off x="3103936" y="1750405"/>
        <a:ext cx="907864" cy="907864"/>
      </dsp:txXfrm>
    </dsp:sp>
    <dsp:sp modelId="{B461C336-EC29-4F05-9560-DACEA2B1977F}">
      <dsp:nvSpPr>
        <dsp:cNvPr id="0" name=""/>
        <dsp:cNvSpPr/>
      </dsp:nvSpPr>
      <dsp:spPr>
        <a:xfrm>
          <a:off x="1997199" y="599159"/>
          <a:ext cx="1283914" cy="12839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ปกป้องคอมพิวเตอร์และเครือข่าย</a:t>
          </a:r>
          <a:r>
            <a:rPr lang="th-TH" sz="160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จากมัลแวร์</a:t>
          </a:r>
          <a:r>
            <a:rPr lang="th-TH" sz="16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 </a:t>
          </a:r>
          <a:r>
            <a:rPr lang="th-TH" sz="160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แฮกเกอร์</a:t>
          </a:r>
          <a:endParaRPr lang="th-TH" sz="16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85224" y="787184"/>
        <a:ext cx="907864" cy="907864"/>
      </dsp:txXfrm>
    </dsp:sp>
    <dsp:sp modelId="{C3FA9111-759A-461C-A168-FE9A2B2D3414}">
      <dsp:nvSpPr>
        <dsp:cNvPr id="0" name=""/>
        <dsp:cNvSpPr/>
      </dsp:nvSpPr>
      <dsp:spPr>
        <a:xfrm>
          <a:off x="3309645" y="288738"/>
          <a:ext cx="1283914" cy="12839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รักษาความเป็นส่วนตัวบนอินเทอร์เน็ตและในระบบกายภาพและเครือข่าย </a:t>
          </a:r>
        </a:p>
      </dsp:txBody>
      <dsp:txXfrm>
        <a:off x="3497670" y="476763"/>
        <a:ext cx="907864" cy="907864"/>
      </dsp:txXfrm>
    </dsp:sp>
    <dsp:sp modelId="{A373F90A-EC85-46EC-BA29-14A5E4FC8D33}">
      <dsp:nvSpPr>
        <dsp:cNvPr id="0" name=""/>
        <dsp:cNvSpPr/>
      </dsp:nvSpPr>
      <dsp:spPr>
        <a:xfrm>
          <a:off x="1426571" y="28531"/>
          <a:ext cx="3994399" cy="319551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0523B-3A4E-4923-A1EF-E0C43AE35FD8}">
      <dsp:nvSpPr>
        <dsp:cNvPr id="0" name=""/>
        <dsp:cNvSpPr/>
      </dsp:nvSpPr>
      <dsp:spPr>
        <a:xfrm>
          <a:off x="1065057" y="0"/>
          <a:ext cx="3986804" cy="3986804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54899A0-CD1D-4DE6-A20A-6724584DC68D}">
      <dsp:nvSpPr>
        <dsp:cNvPr id="0" name=""/>
        <dsp:cNvSpPr/>
      </dsp:nvSpPr>
      <dsp:spPr>
        <a:xfrm>
          <a:off x="1324199" y="259142"/>
          <a:ext cx="1594721" cy="159472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พนักงานหรือลูกจ้าง</a:t>
          </a:r>
        </a:p>
      </dsp:txBody>
      <dsp:txXfrm>
        <a:off x="1402047" y="336990"/>
        <a:ext cx="1439025" cy="1439025"/>
      </dsp:txXfrm>
    </dsp:sp>
    <dsp:sp modelId="{0443D376-F51F-4626-A17B-F80103BACCDC}">
      <dsp:nvSpPr>
        <dsp:cNvPr id="0" name=""/>
        <dsp:cNvSpPr/>
      </dsp:nvSpPr>
      <dsp:spPr>
        <a:xfrm>
          <a:off x="3197997" y="259142"/>
          <a:ext cx="1594721" cy="1594721"/>
        </a:xfrm>
        <a:prstGeom prst="roundRect">
          <a:avLst/>
        </a:prstGeom>
        <a:gradFill rotWithShape="0">
          <a:gsLst>
            <a:gs pos="0">
              <a:schemeClr val="accent2">
                <a:hueOff val="-1912890"/>
                <a:satOff val="1692"/>
                <a:lumOff val="30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912890"/>
                <a:satOff val="1692"/>
                <a:lumOff val="30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912890"/>
                <a:satOff val="1692"/>
                <a:lumOff val="30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ผู้ใช้ภายนอก</a:t>
          </a:r>
        </a:p>
      </dsp:txBody>
      <dsp:txXfrm>
        <a:off x="3275845" y="336990"/>
        <a:ext cx="1439025" cy="1439025"/>
      </dsp:txXfrm>
    </dsp:sp>
    <dsp:sp modelId="{B2654BC6-C3C2-4977-BE83-F6F78580A1C3}">
      <dsp:nvSpPr>
        <dsp:cNvPr id="0" name=""/>
        <dsp:cNvSpPr/>
      </dsp:nvSpPr>
      <dsp:spPr>
        <a:xfrm>
          <a:off x="1324199" y="2132940"/>
          <a:ext cx="1594721" cy="1594721"/>
        </a:xfrm>
        <a:prstGeom prst="roundRect">
          <a:avLst/>
        </a:prstGeom>
        <a:gradFill rotWithShape="0">
          <a:gsLst>
            <a:gs pos="0">
              <a:schemeClr val="accent2">
                <a:hueOff val="-3825781"/>
                <a:satOff val="3385"/>
                <a:lumOff val="60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825781"/>
                <a:satOff val="3385"/>
                <a:lumOff val="60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825781"/>
                <a:satOff val="3385"/>
                <a:lumOff val="60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แฮกเกอร์</a:t>
          </a: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หรือแครก</a:t>
          </a:r>
          <a:r>
            <a:rPr lang="th-TH" sz="280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เกอร์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02047" y="2210788"/>
        <a:ext cx="1439025" cy="1439025"/>
      </dsp:txXfrm>
    </dsp:sp>
    <dsp:sp modelId="{BB6243B0-3D6C-4007-A3CC-02D40DC823D5}">
      <dsp:nvSpPr>
        <dsp:cNvPr id="0" name=""/>
        <dsp:cNvSpPr/>
      </dsp:nvSpPr>
      <dsp:spPr>
        <a:xfrm>
          <a:off x="3197997" y="2132940"/>
          <a:ext cx="1594721" cy="1594721"/>
        </a:xfrm>
        <a:prstGeom prst="roundRect">
          <a:avLst/>
        </a:prstGeom>
        <a:gradFill rotWithShape="0">
          <a:gsLst>
            <a:gs pos="0">
              <a:schemeClr val="accent2">
                <a:hueOff val="-5738671"/>
                <a:satOff val="5077"/>
                <a:lumOff val="90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738671"/>
                <a:satOff val="5077"/>
                <a:lumOff val="90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738671"/>
                <a:satOff val="5077"/>
                <a:lumOff val="90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อาชญากรรมภายในองค์กร</a:t>
          </a:r>
        </a:p>
      </dsp:txBody>
      <dsp:txXfrm>
        <a:off x="3275845" y="2210788"/>
        <a:ext cx="1439025" cy="1439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5C708-59EC-4D0B-BC05-19F995507807}">
      <dsp:nvSpPr>
        <dsp:cNvPr id="0" name=""/>
        <dsp:cNvSpPr/>
      </dsp:nvSpPr>
      <dsp:spPr>
        <a:xfrm>
          <a:off x="1119135" y="3460"/>
          <a:ext cx="6316036" cy="2301344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thaiDi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8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ลบข้อมูลที่เก็บไว้หรือสร้างความรำคาญในการใช้งาน เช่น ขึ้นข้อความเตือนตลอดเวลาที่ใช้งานคอมพิวเตอร์ ไม่สามารถแพร่กระจายไปเครื่องอื่นได้ ต้องมีการเปิดไฟล์ที่มีไวรัส</a:t>
          </a:r>
          <a:endParaRPr lang="th-TH" sz="28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73058" y="57383"/>
        <a:ext cx="6208190" cy="2247421"/>
      </dsp:txXfrm>
    </dsp:sp>
    <dsp:sp modelId="{5E031967-13C8-4996-ABBD-26366EA5F33C}">
      <dsp:nvSpPr>
        <dsp:cNvPr id="0" name=""/>
        <dsp:cNvSpPr/>
      </dsp:nvSpPr>
      <dsp:spPr>
        <a:xfrm>
          <a:off x="1119135" y="2304805"/>
          <a:ext cx="6316036" cy="989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ไวรัส</a:t>
          </a:r>
          <a:endParaRPr lang="th-TH" sz="6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19135" y="2304805"/>
        <a:ext cx="4447913" cy="989578"/>
      </dsp:txXfrm>
    </dsp:sp>
    <dsp:sp modelId="{9BE98FAE-E58F-488C-92BA-B8C3AE14AD8E}">
      <dsp:nvSpPr>
        <dsp:cNvPr id="0" name=""/>
        <dsp:cNvSpPr/>
      </dsp:nvSpPr>
      <dsp:spPr>
        <a:xfrm>
          <a:off x="6362713" y="2150799"/>
          <a:ext cx="1079026" cy="10790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5C8A4-A4EB-4247-B385-6C4D79469D15}">
      <dsp:nvSpPr>
        <dsp:cNvPr id="0" name=""/>
        <dsp:cNvSpPr/>
      </dsp:nvSpPr>
      <dsp:spPr>
        <a:xfrm>
          <a:off x="789316" y="2096"/>
          <a:ext cx="6032993" cy="2326741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h-TH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สามารถแพร่กระจายไปยังเครื่องอื่นได้ โดยไม่ต้องเปิดไฟล์ สามารถทำงานได้ด้วยเอง หรืออาศัยทางอี</a:t>
          </a:r>
          <a:r>
            <a:rPr lang="th-TH" sz="32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เมล</a:t>
          </a:r>
          <a:r>
            <a:rPr lang="th-TH" sz="32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ถ้าเปิดอ่านก็ติดทันที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43834" y="56614"/>
        <a:ext cx="5923957" cy="2272223"/>
      </dsp:txXfrm>
    </dsp:sp>
    <dsp:sp modelId="{2E709F5E-EA04-4692-B038-9291137C3895}">
      <dsp:nvSpPr>
        <dsp:cNvPr id="0" name=""/>
        <dsp:cNvSpPr/>
      </dsp:nvSpPr>
      <dsp:spPr>
        <a:xfrm>
          <a:off x="778033" y="2357122"/>
          <a:ext cx="6014104" cy="10004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เวิร์ม</a:t>
          </a:r>
          <a:endParaRPr lang="th-TH" sz="65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78033" y="2357122"/>
        <a:ext cx="4235284" cy="1000499"/>
      </dsp:txXfrm>
    </dsp:sp>
    <dsp:sp modelId="{B7C7409A-C6CD-4D98-A5A2-A0F20E16B741}">
      <dsp:nvSpPr>
        <dsp:cNvPr id="0" name=""/>
        <dsp:cNvSpPr/>
      </dsp:nvSpPr>
      <dsp:spPr>
        <a:xfrm>
          <a:off x="5619203" y="2289317"/>
          <a:ext cx="1090934" cy="10909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73482-4B1A-4B3F-BAA2-E9DEAC6C3D43}">
      <dsp:nvSpPr>
        <dsp:cNvPr id="0" name=""/>
        <dsp:cNvSpPr/>
      </dsp:nvSpPr>
      <dsp:spPr>
        <a:xfrm>
          <a:off x="265503" y="2396"/>
          <a:ext cx="5930393" cy="2229363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thaiDi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โปรแกรมที่ทำลายระบบคอมพิวเตอร์ โดยแฝงมากับ</a:t>
          </a:r>
          <a:r>
            <a:rPr lang="th-TH" sz="24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เกมส์</a:t>
          </a: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สกรีนเซฟ</a:t>
          </a:r>
          <a:r>
            <a:rPr lang="th-TH" sz="24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เวอร์</a:t>
          </a: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ที่ผู้ใช้โหลดมา เมื่อมาติดตั้งใช้งานก็จะทำงานทันที โดยทำการลบไฟล์หรือสร้าง </a:t>
          </a:r>
          <a:r>
            <a:rPr lang="en-US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back door </a:t>
          </a:r>
          <a:r>
            <a:rPr lang="th-TH" sz="2400" b="0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เพื่อให้โปรแกรมอื่นเข้ามาทำลายระบบ</a:t>
          </a: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7740" y="54633"/>
        <a:ext cx="5825919" cy="2177126"/>
      </dsp:txXfrm>
    </dsp:sp>
    <dsp:sp modelId="{617E8454-74FC-4D58-9412-AC1E7C45066D}">
      <dsp:nvSpPr>
        <dsp:cNvPr id="0" name=""/>
        <dsp:cNvSpPr/>
      </dsp:nvSpPr>
      <dsp:spPr>
        <a:xfrm>
          <a:off x="274940" y="2231759"/>
          <a:ext cx="5911518" cy="958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0" rIns="68580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ม้าโทรจัน</a:t>
          </a:r>
        </a:p>
      </dsp:txBody>
      <dsp:txXfrm>
        <a:off x="274940" y="2231759"/>
        <a:ext cx="4163041" cy="958626"/>
      </dsp:txXfrm>
    </dsp:sp>
    <dsp:sp modelId="{C8997171-47BD-43BF-98BC-7446BE4E2A89}">
      <dsp:nvSpPr>
        <dsp:cNvPr id="0" name=""/>
        <dsp:cNvSpPr/>
      </dsp:nvSpPr>
      <dsp:spPr>
        <a:xfrm>
          <a:off x="5043748" y="2159294"/>
          <a:ext cx="1048433" cy="10484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A8665-BB75-4302-A7F8-43CEE1372EFA}">
      <dsp:nvSpPr>
        <dsp:cNvPr id="0" name=""/>
        <dsp:cNvSpPr/>
      </dsp:nvSpPr>
      <dsp:spPr>
        <a:xfrm>
          <a:off x="765" y="1389"/>
          <a:ext cx="6441015" cy="201053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thaiDi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เป็นอาการต่อเนื่องจากการติด</a:t>
          </a:r>
          <a:r>
            <a:rPr lang="th-TH" sz="280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ไวรัสเวิร์ม</a:t>
          </a: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หรือม้าโทรจัน โดยคอมพิวเตอร์ที่เป็นซอมบี้จะถูกควบคุมจากพื้นที่ห่างไกล ให้ทำตามคำสั่งที่ต้องการ</a:t>
          </a:r>
        </a:p>
      </dsp:txBody>
      <dsp:txXfrm>
        <a:off x="47874" y="48498"/>
        <a:ext cx="6346797" cy="1963429"/>
      </dsp:txXfrm>
    </dsp:sp>
    <dsp:sp modelId="{6AE841A2-8B9A-46DF-803B-E38FAD14F895}">
      <dsp:nvSpPr>
        <dsp:cNvPr id="0" name=""/>
        <dsp:cNvSpPr/>
      </dsp:nvSpPr>
      <dsp:spPr>
        <a:xfrm>
          <a:off x="29638" y="2013757"/>
          <a:ext cx="6383270" cy="8645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76200" bIns="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ซอมบี้</a:t>
          </a:r>
          <a:r>
            <a:rPr lang="en-US" sz="6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6000" b="0" i="0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บอตเน็ต</a:t>
          </a:r>
          <a:endParaRPr lang="th-TH" sz="6000" b="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9638" y="2013757"/>
        <a:ext cx="4495260" cy="864531"/>
      </dsp:txXfrm>
    </dsp:sp>
    <dsp:sp modelId="{DE574602-1E9D-47CC-B15F-2DBC5D3E7575}">
      <dsp:nvSpPr>
        <dsp:cNvPr id="0" name=""/>
        <dsp:cNvSpPr/>
      </dsp:nvSpPr>
      <dsp:spPr>
        <a:xfrm>
          <a:off x="5365236" y="2087223"/>
          <a:ext cx="942677" cy="94267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0FD94-1378-4252-8E2C-64C35AA99892}">
      <dsp:nvSpPr>
        <dsp:cNvPr id="0" name=""/>
        <dsp:cNvSpPr/>
      </dsp:nvSpPr>
      <dsp:spPr>
        <a:xfrm>
          <a:off x="651" y="462160"/>
          <a:ext cx="6375255" cy="2483143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thaiDist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h-TH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โปรแกรมมุ่งโจมตีโดยส่งข้อความจำนวนมากเข้ามา ทำให้คอมพิวเตอร์ทำงานหนักจนไม่สามารถทำงานต่อได้</a:t>
          </a:r>
        </a:p>
      </dsp:txBody>
      <dsp:txXfrm>
        <a:off x="58834" y="520343"/>
        <a:ext cx="6258889" cy="2424960"/>
      </dsp:txXfrm>
    </dsp:sp>
    <dsp:sp modelId="{0A22754B-4F8C-4371-AD56-C9D2526E80FD}">
      <dsp:nvSpPr>
        <dsp:cNvPr id="0" name=""/>
        <dsp:cNvSpPr/>
      </dsp:nvSpPr>
      <dsp:spPr>
        <a:xfrm>
          <a:off x="0" y="2923639"/>
          <a:ext cx="6354032" cy="1067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ปฏิเสธการทำงาน</a:t>
          </a:r>
        </a:p>
      </dsp:txBody>
      <dsp:txXfrm>
        <a:off x="0" y="2923639"/>
        <a:ext cx="4474670" cy="1067751"/>
      </dsp:txXfrm>
    </dsp:sp>
    <dsp:sp modelId="{F3A83663-3F06-42CE-8268-64941EC298AE}">
      <dsp:nvSpPr>
        <dsp:cNvPr id="0" name=""/>
        <dsp:cNvSpPr/>
      </dsp:nvSpPr>
      <dsp:spPr>
        <a:xfrm>
          <a:off x="5126369" y="2923641"/>
          <a:ext cx="1164266" cy="11642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E2CF5-4F80-4D14-8205-B0FD2B7D5217}">
      <dsp:nvSpPr>
        <dsp:cNvPr id="0" name=""/>
        <dsp:cNvSpPr/>
      </dsp:nvSpPr>
      <dsp:spPr>
        <a:xfrm>
          <a:off x="1582" y="2088625"/>
          <a:ext cx="2098200" cy="20982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หลักศีลธรรมที่กำหนดขึ้น</a:t>
          </a:r>
        </a:p>
      </dsp:txBody>
      <dsp:txXfrm>
        <a:off x="308856" y="2395899"/>
        <a:ext cx="1483652" cy="1483652"/>
      </dsp:txXfrm>
    </dsp:sp>
    <dsp:sp modelId="{C43B91A8-1057-452E-A6C1-1F3004C524A1}">
      <dsp:nvSpPr>
        <dsp:cNvPr id="0" name=""/>
        <dsp:cNvSpPr/>
      </dsp:nvSpPr>
      <dsp:spPr>
        <a:xfrm>
          <a:off x="2270157" y="2529247"/>
          <a:ext cx="1216956" cy="1216956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2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31465" y="2994611"/>
        <a:ext cx="894340" cy="286228"/>
      </dsp:txXfrm>
    </dsp:sp>
    <dsp:sp modelId="{48CB595E-F9E0-44DE-96B9-63D798A6803B}">
      <dsp:nvSpPr>
        <dsp:cNvPr id="0" name=""/>
        <dsp:cNvSpPr/>
      </dsp:nvSpPr>
      <dsp:spPr>
        <a:xfrm>
          <a:off x="3657487" y="2088625"/>
          <a:ext cx="2098200" cy="2098200"/>
        </a:xfrm>
        <a:prstGeom prst="ellipse">
          <a:avLst/>
        </a:prstGeom>
        <a:gradFill rotWithShape="0">
          <a:gsLst>
            <a:gs pos="0">
              <a:schemeClr val="accent5">
                <a:hueOff val="2656527"/>
                <a:satOff val="-1142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656527"/>
                <a:satOff val="-1142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656527"/>
                <a:satOff val="-1142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การเข้าใช้ระบบคอมพิวเตอร์</a:t>
          </a:r>
        </a:p>
      </dsp:txBody>
      <dsp:txXfrm>
        <a:off x="3964761" y="2395899"/>
        <a:ext cx="1483652" cy="1483652"/>
      </dsp:txXfrm>
    </dsp:sp>
    <dsp:sp modelId="{237A02AE-61A2-489D-B9DE-7301FE4E52CC}">
      <dsp:nvSpPr>
        <dsp:cNvPr id="0" name=""/>
        <dsp:cNvSpPr/>
      </dsp:nvSpPr>
      <dsp:spPr>
        <a:xfrm>
          <a:off x="5926062" y="2529247"/>
          <a:ext cx="1216956" cy="1216956"/>
        </a:xfrm>
        <a:prstGeom prst="mathEqual">
          <a:avLst/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70000"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087370" y="2779940"/>
        <a:ext cx="894340" cy="715570"/>
      </dsp:txXfrm>
    </dsp:sp>
    <dsp:sp modelId="{4CBD0D90-119D-434D-B713-3C2DF7D632FC}">
      <dsp:nvSpPr>
        <dsp:cNvPr id="0" name=""/>
        <dsp:cNvSpPr/>
      </dsp:nvSpPr>
      <dsp:spPr>
        <a:xfrm>
          <a:off x="7313392" y="2088625"/>
          <a:ext cx="2098200" cy="2098200"/>
        </a:xfrm>
        <a:prstGeom prst="ellipse">
          <a:avLst/>
        </a:prstGeom>
        <a:gradFill rotWithShape="0">
          <a:gsLst>
            <a:gs pos="0">
              <a:schemeClr val="accent5">
                <a:hueOff val="5313054"/>
                <a:satOff val="-2284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313054"/>
                <a:satOff val="-2284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313054"/>
                <a:satOff val="-2284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จริยธรรมคอมพิวเตอร์</a:t>
          </a:r>
        </a:p>
      </dsp:txBody>
      <dsp:txXfrm>
        <a:off x="7620666" y="2395899"/>
        <a:ext cx="1483652" cy="1483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661562"/>
            <a:ext cx="7647214" cy="107564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1757" y="3851504"/>
            <a:ext cx="764721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8352" y="6429147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53003" y="6429148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5771" y="6429148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491221"/>
            <a:ext cx="9274628" cy="875846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8559"/>
            <a:ext cx="11315700" cy="453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86" y="6209392"/>
            <a:ext cx="2743200" cy="365125"/>
          </a:xfrm>
        </p:spPr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1128" y="620939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386" y="6209393"/>
            <a:ext cx="2743200" cy="365125"/>
          </a:xfrm>
        </p:spPr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807"/>
            <a:ext cx="8811986" cy="1153431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108269" cy="1006475"/>
          </a:xfrm>
        </p:spPr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0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72023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55083"/>
            <a:ext cx="10515600" cy="1953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788229"/>
            <a:ext cx="10515600" cy="1866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4C9C-C035-447E-8ED1-649BF68FB2D4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3804-F2F4-40E3-89CD-A0C413C2B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3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757" y="2196867"/>
            <a:ext cx="7647214" cy="1075646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เทคโนโลยีสารสนเทศและการสื่อสาร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875" y="3429000"/>
            <a:ext cx="8671096" cy="828207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สื่อการสอนชุดที่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สื่อการสอนชุดที่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พ.ร.บ.คอมพิวเตอร์ จริยธรรมความปลอดภัยและสุขภาวะอนามัยกับการใช้งาน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58FC66C-0D76-466B-9114-CBDB43C41BE6}"/>
              </a:ext>
            </a:extLst>
          </p:cNvPr>
          <p:cNvSpPr txBox="1">
            <a:spLocks/>
          </p:cNvSpPr>
          <p:nvPr/>
        </p:nvSpPr>
        <p:spPr>
          <a:xfrm>
            <a:off x="3237875" y="4257207"/>
            <a:ext cx="7315200" cy="1456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อาจารย์โสภณ  มหาเจริญ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สาขาอุตสาหกรรมศิลป์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คณะวิทยาศาสตร์และเทคโนโลยี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45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2469465" y="1913993"/>
            <a:ext cx="44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มาตรฐานความปลอดภัย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23826" y="2728852"/>
            <a:ext cx="10305535" cy="2738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Security Awareness </a:t>
            </a:r>
            <a:r>
              <a:rPr lang="th-TH" sz="2400" b="1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ความตระหนักด้านความปลอดภัยทางคอมพิวเตอร์</a:t>
            </a:r>
            <a:endParaRPr lang="th-TH" sz="2400" dirty="0">
              <a:solidFill>
                <a:srgbClr val="33333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ภัยคุกคาม (</a:t>
            </a:r>
            <a:r>
              <a:rPr lang="en-US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Threats) </a:t>
            </a: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  วัตถุ  สิ่งของ ตัวบุคคล  หรือสิ่งอื่นใดที่ทำอันตรายต่อทรัพย์สิน สามารถสร้างช่องโหว่หรือจุดอ่อนและสร้างความเสียหายกับข้อมูลและความน่าเชื่อถือองค์กรภัยคุกคามแบ่งออกเป็น 3 รูปแบบ</a:t>
            </a:r>
          </a:p>
          <a:p>
            <a:pPr algn="thaiDist">
              <a:buFont typeface="+mj-lt"/>
              <a:buAutoNum type="arabicPeriod"/>
            </a:pP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ภัยคุกคามระบบ </a:t>
            </a:r>
            <a:r>
              <a:rPr lang="en-US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Hardware </a:t>
            </a: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การขโมยทำให้อุปกรณ์เสียหายหรือมีฟ้าผ่า ระบบจ่ายไฟฟ้าเสียหาย สามารถมองเห็นได้</a:t>
            </a:r>
          </a:p>
          <a:p>
            <a:pPr algn="thaiDist">
              <a:buFont typeface="+mj-lt"/>
              <a:buAutoNum type="arabicPeriod"/>
            </a:pP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ภัยคุกคามระบบ </a:t>
            </a:r>
            <a:r>
              <a:rPr lang="en-US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</a:t>
            </a: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การลบ แก้ไข เปลี่ยนแปลงโปรแกรม ขโมย</a:t>
            </a:r>
          </a:p>
          <a:p>
            <a:pPr algn="thaiDist">
              <a:buFont typeface="+mj-lt"/>
              <a:buAutoNum type="arabicPeriod"/>
            </a:pP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ภัยคุกคามระบบ </a:t>
            </a:r>
            <a:r>
              <a:rPr lang="en-US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</a:t>
            </a: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เปิดเผยข้อมูลโดยไม่ได้รับอนุญาต (</a:t>
            </a:r>
            <a:r>
              <a:rPr lang="en-US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Disclosure) </a:t>
            </a: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ถูกเปลี่ยนแปลงแก้ไข (</a:t>
            </a:r>
            <a:r>
              <a:rPr lang="en-US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Modification)  </a:t>
            </a:r>
            <a:r>
              <a:rPr lang="th-TH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ไม่สามารแก้ไข เปิดใช้งานข้อมูลได้ (</a:t>
            </a:r>
            <a:r>
              <a:rPr lang="en-US" sz="24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Denial of service)</a:t>
            </a:r>
            <a:endParaRPr lang="en-US" sz="2400" b="0" i="0" dirty="0">
              <a:solidFill>
                <a:srgbClr val="333333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29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2469465" y="1913993"/>
            <a:ext cx="44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อาชญากรรมคอมพิวเตอร์</a:t>
            </a: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751957542"/>
              </p:ext>
            </p:extLst>
          </p:nvPr>
        </p:nvGraphicFramePr>
        <p:xfrm>
          <a:off x="3040531" y="2279242"/>
          <a:ext cx="6116918" cy="398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คำบรรยายภาพแบบสี่เหลี่ยม 4"/>
          <p:cNvSpPr/>
          <p:nvPr/>
        </p:nvSpPr>
        <p:spPr>
          <a:xfrm>
            <a:off x="566696" y="2537974"/>
            <a:ext cx="3359843" cy="1421768"/>
          </a:xfrm>
          <a:prstGeom prst="wedgeRectCallout">
            <a:avLst>
              <a:gd name="adj1" fmla="val 54717"/>
              <a:gd name="adj2" fmla="val -20058"/>
            </a:avLst>
          </a:prstGeom>
          <a:solidFill>
            <a:srgbClr val="D62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เข้าถึงคอมพิวเตอร์ได้ง่าย พยายามขโมย เช่น ซอฟต์แวร์ อุปกรณ์เครื่องมือ </a:t>
            </a:r>
          </a:p>
        </p:txBody>
      </p:sp>
      <p:sp>
        <p:nvSpPr>
          <p:cNvPr id="14" name="คำบรรยายภาพแบบสี่เหลี่ยม 13"/>
          <p:cNvSpPr/>
          <p:nvPr/>
        </p:nvSpPr>
        <p:spPr>
          <a:xfrm>
            <a:off x="566696" y="4609282"/>
            <a:ext cx="3359843" cy="1455334"/>
          </a:xfrm>
          <a:prstGeom prst="wedgeRectCallout">
            <a:avLst>
              <a:gd name="adj1" fmla="val 54717"/>
              <a:gd name="adj2" fmla="val -20058"/>
            </a:avLst>
          </a:prstGeom>
          <a:solidFill>
            <a:srgbClr val="334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แฮกเกอร์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จะพัฒนาโปรแกรมแลกเปลี่ยนกับ  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แฮกเกอร์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ด้วยกัน ส่วนแครก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เกอร์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จะพยายามพัฒนาโปรแกรมในการเข้าถึงคอมพิวเตอร์โดยไม่ได้รับอนุญาต ส่งผลต่อระบบ</a:t>
            </a:r>
          </a:p>
        </p:txBody>
      </p:sp>
      <p:sp>
        <p:nvSpPr>
          <p:cNvPr id="16" name="คำบรรยายภาพแบบสี่เหลี่ยม 15"/>
          <p:cNvSpPr/>
          <p:nvPr/>
        </p:nvSpPr>
        <p:spPr>
          <a:xfrm>
            <a:off x="8263964" y="2569271"/>
            <a:ext cx="3359843" cy="1390471"/>
          </a:xfrm>
          <a:prstGeom prst="wedgeRectCallout">
            <a:avLst>
              <a:gd name="adj1" fmla="val -55746"/>
              <a:gd name="adj2" fmla="val -21221"/>
            </a:avLst>
          </a:prstGeom>
          <a:solidFill>
            <a:srgbClr val="863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อาจเป็นผู้ขายหรือลูกค้า เช่น ลูกค้าธนาคาร เพราะระบบอนุญาตให้เข้าใช้งานได้ หากมีรหัสผ่าน</a:t>
            </a:r>
          </a:p>
        </p:txBody>
      </p:sp>
      <p:sp>
        <p:nvSpPr>
          <p:cNvPr id="17" name="คำบรรยายภาพแบบสี่เหลี่ยม 16"/>
          <p:cNvSpPr/>
          <p:nvPr/>
        </p:nvSpPr>
        <p:spPr>
          <a:xfrm>
            <a:off x="8263964" y="4609282"/>
            <a:ext cx="3359843" cy="1455334"/>
          </a:xfrm>
          <a:prstGeom prst="wedgeRectCallout">
            <a:avLst>
              <a:gd name="adj1" fmla="val -55746"/>
              <a:gd name="adj2" fmla="val -21221"/>
            </a:avLst>
          </a:prstGeom>
          <a:solidFill>
            <a:srgbClr val="62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เป็นสมาชิกภายในองค์กร แต่เข้าใช้คอมพิวเตอร์ในทางผิดกฎหมาย เช่น ใช้คอมพิวเตอร์สำหรับเก็บข้อมูลการขโมยสินค้า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36392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โจรกรรมคอมพิวเตอร์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281461356"/>
              </p:ext>
            </p:extLst>
          </p:nvPr>
        </p:nvGraphicFramePr>
        <p:xfrm>
          <a:off x="3403076" y="2639504"/>
          <a:ext cx="8554308" cy="354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ไวรัสคอมพิวเตอร์ คืออะไร - ITDigitSer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10" y="3161766"/>
            <a:ext cx="2563295" cy="15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378119" y="6378747"/>
            <a:ext cx="193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https://bit.ly/3GmYLUG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177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โจรกรรมคอมพิวเตอร์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462201" y="4889312"/>
            <a:ext cx="193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https://bit.ly/3GmYLUG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8" name="Picture 4" descr="WORM - chalermpornpo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1" y="2538615"/>
            <a:ext cx="3571975" cy="21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ไดอะแกรม 2">
            <a:extLst>
              <a:ext uri="{FF2B5EF4-FFF2-40B4-BE49-F238E27FC236}">
                <a16:creationId xmlns:a16="http://schemas.microsoft.com/office/drawing/2014/main" id="{41882B80-59F0-40A8-ABF6-94116E2C0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1519831"/>
              </p:ext>
            </p:extLst>
          </p:nvPr>
        </p:nvGraphicFramePr>
        <p:xfrm>
          <a:off x="4345756" y="2386378"/>
          <a:ext cx="7611627" cy="358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7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โจรกรรมคอมพิวเตอร์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796729422"/>
              </p:ext>
            </p:extLst>
          </p:nvPr>
        </p:nvGraphicFramePr>
        <p:xfrm>
          <a:off x="4926180" y="2401160"/>
          <a:ext cx="6461400" cy="3433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6" name="Picture 12" descr="ม้าโทรจัน (ไวรัส) เอาออกยังไงและทำไมถึงอันตราย? โทรจัน:  มันคืออะไรวิธีตรวจจับและลบ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37" y="2822914"/>
            <a:ext cx="3326406" cy="19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กล่องข้อความ 20"/>
          <p:cNvSpPr txBox="1"/>
          <p:nvPr/>
        </p:nvSpPr>
        <p:spPr>
          <a:xfrm>
            <a:off x="1712388" y="4807670"/>
            <a:ext cx="193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https://bit.ly/3th6Eas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42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โจรกรรมคอมพิวเตอร์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446804777"/>
              </p:ext>
            </p:extLst>
          </p:nvPr>
        </p:nvGraphicFramePr>
        <p:xfrm>
          <a:off x="4624520" y="2674538"/>
          <a:ext cx="6442547" cy="3096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8" name="Picture 14" descr="คอมพิวเตอร์ซอมบี้คืออะไร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5" y="3176307"/>
            <a:ext cx="3165103" cy="16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กล่องข้อความ 22"/>
          <p:cNvSpPr txBox="1"/>
          <p:nvPr/>
        </p:nvSpPr>
        <p:spPr>
          <a:xfrm>
            <a:off x="7702476" y="6378747"/>
            <a:ext cx="193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https://bit.ly/3K3XZy4</a:t>
            </a:r>
            <a:endParaRPr lang="th-TH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1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Ransomware ไวรัส มัลแวร์ - ภาพฟรีบน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62" y="2689431"/>
            <a:ext cx="2728624" cy="20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โจรกรรมคอมพิวเตอร์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3787585028"/>
              </p:ext>
            </p:extLst>
          </p:nvPr>
        </p:nvGraphicFramePr>
        <p:xfrm>
          <a:off x="4828943" y="1850454"/>
          <a:ext cx="6376559" cy="474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กล่องข้อความ 24"/>
          <p:cNvSpPr txBox="1"/>
          <p:nvPr/>
        </p:nvSpPr>
        <p:spPr>
          <a:xfrm>
            <a:off x="1250646" y="4841786"/>
            <a:ext cx="1934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1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https://bit.ly/3nknXDB</a:t>
            </a:r>
            <a:endParaRPr lang="th-TH" sz="1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34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จริยธรรม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620486" y="2494041"/>
            <a:ext cx="10653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จริยธรรม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หมายถึง หลักศีลธรรมจรรยาที่กําหนดขึ้นเพื่อใช้เป็นแนวทางปฏิบัติ หรือควบคุมการใช้ ระบบคอมพิวเตอร์และสารสนเทศ ซึ่งเมื่อพิจารณาจริยธรรมเกี่ยวกับการใช้เทคโนโลยีสารสนเทศและคอมพิวเตอร์</a:t>
            </a:r>
          </a:p>
        </p:txBody>
      </p:sp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113375032"/>
              </p:ext>
            </p:extLst>
          </p:nvPr>
        </p:nvGraphicFramePr>
        <p:xfrm>
          <a:off x="1472643" y="1610036"/>
          <a:ext cx="9413176" cy="627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5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ความเป็นลิขสิทธิ์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77586" y="2181926"/>
            <a:ext cx="117382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ลิขสิทธิ์ หมายถึง สิทธิแต่เพียงผู้เดียวที่จะกระทำการใด ๆ เกี่ยวกับงานที่ผู้สร้างสรรค์ได้ริเริ่มโดยการใช้สติปัญญาความรู้ ความสามารถ และความวิริยะอุตสาหะของตนเองในการสร้างสรรค์ โดยไม่ลอกเลียนงานของผู้อื่น โดยงานที่สร้างสรรค์ต้องเป็นงานตามประเภทที่กฎหมายลิขสิทธิ์ให้คุ้มครอง โดยผู้สร้างสรรค์จะได้รับความคุ้มครองทันทีที่สร้างสรรค์โดยไม่ต้องจดทะเบียน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การแจ้งข้อมูลลิขสิทธิ์ต่อกรมทรัพย์สินทางปัญญา มิได้ เป็นการรับรองสิทธิ์ของเจ้าของลิขสิทธิ์แต่อย่างใด แต่เป็นเพียงการแจ้งต่อหน่วยงานราชการว่าตนเองเป็นเจ้าของสิทธิ์ในผลงานลิขสิทธิ์ที่แจ้งไว้เท่านั้น โดยผู้แจ้งต้องรับรองตนเองว่าเป็นเจ้าของผลงานที่นำมาแจ้งข้อมูลลิขสิทธิ์และหนังสือรับรองที่กรมทรัพย์สินทางปัญญาออกให้ ก็มิได้รับรองว่าผู้แจ้งเป็นเจ้าของงานลิขสิทธิ์แต่อย่างใด หากมีข้อโต้แย้งเกี่ยวกับความเป็นเจ้าของลิขสิทธิ์ ผู้แจ้งจำเป็นต้องพิสูจน์ความเป็นเจ้าของลิขสิทธิ์ นั้นเอง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7702" y="3878157"/>
            <a:ext cx="12192000" cy="45719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6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ความเป็นลิขสิทธิ์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ประเภทของงานที่มีลิขสิทธิ์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96036" y="2098250"/>
            <a:ext cx="106589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กฎหมายลิขสิทธิ์ให้ความคุ้มครองแก่งานสร้างสรรค์ 9 ประเภทตามที่กฎหมายกำหนด ได้แก่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งานวรรณกรรม เช่น หนังสือ จุลสาร สิ่งเขียน สิ่งพิมพ์ คำปราศรัย โปรแกรมคอมพิวเตอร์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งานนาฏกรรม เช่น งานที่เกี่ยวกับการรำ การเต้น การทำท่า หรือการแสดงประกอบขึ้นเป็นเรื่องราว รวมถึงการแสดงโดยวิธีใบ้ด้วย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งานศิลปกรรม เช่น งานจิตรกรรม งานประติมากรรม ภาพพิมพ์ งานสถาปัตยกรรม ภาพถ่าย ภาพประกอบ หรืองานสร้างสรรค์รูปทรงสามมิติเกี่ยวกับภูมิประเทศ หรือวิทยาศาสตร์ งาน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ศิลปะประยุกต์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ซึ่งรวมถึงภาพถ่ายและแผนผังของงานดังกล่าวด้วย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งานดนตรีกรรม เช่น คำร้อง ทำนอง การเรียบเรียงเสียงประสานรวมถึงโน้ตเพลงที่แยกและเรียบเรียงเสียงประสานแล้ว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งานสิ่งบันทึกเสียง เช่น เทปเพลง แผ่นคอม</a:t>
            </a:r>
            <a:r>
              <a:rPr lang="th-TH" sz="2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แพ็ค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ดิสก์ (ซีดี) ที่บันทึกข้อมูลเสียง ทั้งนี้ไม่รวมถึงเสียงประกอบภาพยนตร์ หรือเสียงประกอบโสตทัศนวัสดุอย่างอื่น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งานโสตทัศนวัสดุ เช่น วีดีโอเทป วีซีดี ดีวีดี แผ่นเลเซอร์ดิสก์ที่บันทึกข้อมูลประกอบด้วยลำดับของภาพหรือภาพและเสียงอันสามารถที่จะนำมาเล่นซ้ำได้อีก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งานภาพยนตร์ เช่น ภาพยนตร์ รวมทั้งเสียงประกอบของภาพยนตร์นั้นด้วย (ถ้ามี)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งานแพร่เสียงแพร่ภาพ เช่น การกระจายเสียงวิทยุ การแพร่เสียง หรือภาพทางโทรทัศน์</a:t>
            </a:r>
          </a:p>
          <a:p>
            <a:pPr algn="thaiDist">
              <a:buFont typeface="+mj-lt"/>
              <a:buAutoNum type="arabicPeriod"/>
            </a:pP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งานอื่นใดในแผนกวรรณคดี แผนกวิทยาศาสตร์ หรือแผนกศิลปะ</a:t>
            </a:r>
            <a:endParaRPr lang="th-TH" sz="2200" b="0" i="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213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หัวข้อสำหรับสื่อการสอนชุดที่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91" y="1319295"/>
            <a:ext cx="5019563" cy="4934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พ.ร.บ.คอมพิวเตอร์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การใช้อินเตอร์เน็ตและกฎหมายที่เกี่ยวข้อง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จริยธรรม 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4.4.1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ความเป็นลิขสิทธิ์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2" indent="0">
              <a:spcBef>
                <a:spcPts val="1000"/>
              </a:spcBef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4.4.2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สิทธิ์ในการคัดลอกผลงาน</a:t>
            </a:r>
          </a:p>
          <a:p>
            <a:pPr marL="0" lvl="2" indent="0">
              <a:spcBef>
                <a:spcPts val="1000"/>
              </a:spcBef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4.4.3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ครี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ทีฟ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มอนส์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90259" y="1359039"/>
            <a:ext cx="5019563" cy="453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4.5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4.6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4.7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2473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สิทธิ์ในการคัดลอกผลงาน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5542" y="2181926"/>
            <a:ext cx="67423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สิทธิ์การคัดลอกผลงาน เป็นสิ่งที่สามารถทำได้ แต่สิ่งที่ไม่ควรทำคือ การคัดลอกความคิดหรือผลงานของคนอื่นมา โดยที่ไม่มีการกล่าวถึงหรืออ้างอิงเนื้อหาจากเจ้าของผลงาน เราสามารถทำการขออนุญาตเพื่อใช้งานผลงานของเจ้าของลิขสิทธิ์ได้ แต่ต้องได้รับการอนุญาตก่อนเท่านั้น โดยจะต้องมีหลักฐานในการขออนุญาต เช่น การขออนุญาตใช้เพลงจากค่ายเพลง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GMM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เพื่อมาใช้ในคาราโอเกะ ดังภาพตัวอย่าง </a:t>
            </a:r>
          </a:p>
        </p:txBody>
      </p:sp>
      <p:pic>
        <p:nvPicPr>
          <p:cNvPr id="3074" name="Picture 2" descr="ลิขสิทธิ์เพลง | ศูนย์เช่าเครื่องคาราโอเกะ เช่าคาราโอเกะ ลิขสิทธิ์เพลง  โปรแกรมคาราโอเก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274" y="2128613"/>
            <a:ext cx="3738728" cy="42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6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สิทธิ์ในการคัดลอกผลงาน (ต่อ)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5542" y="2181926"/>
            <a:ext cx="67423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นอกจากสิทธิในการใช้ผลงานสร้างสรรค์ของผู้อื่นตามหลักการใช้อย่างเป็นธรรมแล้ว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หากผลงานสร้างสรรค์อยู่ภายใต้สัญญาอนุญาตครีเอทีฟคอมมอนส์ (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Creative Commons)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ก็สามารถนำผลงานนั้นไปใช้โดยไม่ต้องขออนุญาตเจ้าของผลงาน แต่ต้องใช้ภายใต้ขอบเขตการอนุญาตที่เจ้าของกำหนด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ห้ามนำไปใช้เพื่อการค้า ห้ามดัดแปลง 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ครี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ทีฟ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มอนส์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จะช่วยส่งเสริมการเผยแพร่ การใช้ และการต่อยอดผลงานสร้างสรรค์ของผู้อื่น รวมถึงผลงานสร้างสรรค์ของตนเอง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2" descr="ไม่มีคำอธิบายรูปภาพ">
            <a:extLst>
              <a:ext uri="{FF2B5EF4-FFF2-40B4-BE49-F238E27FC236}">
                <a16:creationId xmlns:a16="http://schemas.microsoft.com/office/drawing/2014/main" id="{4438DAED-8829-46E3-8867-DD0B5B694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12" y="2021285"/>
            <a:ext cx="4097494" cy="40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7591975" y="6196020"/>
            <a:ext cx="3868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 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https://www.facebook.com/ETDA.Thailand/posts/3704460552900827/</a:t>
            </a:r>
          </a:p>
        </p:txBody>
      </p:sp>
    </p:spTree>
    <p:extLst>
      <p:ext uri="{BB962C8B-B14F-4D97-AF65-F5344CB8AC3E}">
        <p14:creationId xmlns:p14="http://schemas.microsoft.com/office/powerpoint/2010/main" val="27602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ครี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ทีฟ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มอนส์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7030686" y="5451317"/>
            <a:ext cx="450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https://lnwquiz.com/media/web-content/imgs/2018/07/91153098147665.webp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7715" y="247002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รีเอ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ทีฟ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มอนส์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(Creative Commons)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ช่วยให้เจ้าของลิขสิทธิ์สามารถให้สิทธิบางส่วนหรือทั้งหมดแก่สาธารณะภายใต้สัญญาอนุญาตหลายหลากรูปแบบ โดยผู้ต้องการนำผลงานไปใช้ไม่ต้องขออนุญาตตราบเท่าที่ปฏิบัติตามเงื่อนไขสัญญาอนุญาตที่เจ้าของลิขสิทธิ์ระบุไว้ วิธีการนี้จะช่วยให้เจ้าของลิขสิทธิ์สามารถอนุญาตให้ผู้อื่นนำผลงานของตนไปเผยแพร่หรือใช้ต่อได้โดยที่ยังคงสิทธิต่อผลงานนั้นอยู่ ส่วนผู้ใช้ก็สามารถนำผลงานไปเผยแพร่หรือใช้ภายใต้เงื่อนไขที่กำหนด โดยไม่ต้องเสียเวลาขออนุญาต 	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2" descr="มารู้จักกับสัญญาอนุญาตครีเอทีฟคอมมอนส์ (Creative Commons Licence : CC)  กันดีกว่า">
            <a:extLst>
              <a:ext uri="{FF2B5EF4-FFF2-40B4-BE49-F238E27FC236}">
                <a16:creationId xmlns:a16="http://schemas.microsoft.com/office/drawing/2014/main" id="{B978F60B-A9A2-4726-91BB-2BF2CFCE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6" y="2444060"/>
            <a:ext cx="5588345" cy="29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ครี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ทีฟ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มอนส์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เงื่อนไขในการให้อนุญาต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1886" y="2181926"/>
            <a:ext cx="11277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เงื่อนไขในการให้อนุญาต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ของครี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ทีฟ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มอนส์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มีอยู่ 4 เงื่อนไข คือ 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1) อ้างอิงแหล่งที่มา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attribution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หรือตัวย่อ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BY)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การนำไปใช้จะต้องอ้างอิงกลับมาถึงเจ้าของ 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2) ให้อนุญาตต่อไปแบบเดียวกัน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share-alike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คือยินยอมให้มีการดัดแปลงงานได้โดยต้องมอบความยินยอมให้ผู้อื่นใช้ต่อไปด้วย 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3) ห้ามนำไปใช้เพื่อการค้า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non-commercial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NC)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คือห้ามนำไปใช้หากำไร </a:t>
            </a:r>
          </a:p>
          <a:p>
            <a:pPr algn="thaiDist"/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4) ห้ามดัดแปลง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 derivative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ND)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คือต้องใช้งานต้นฉบับโดยไม่มีการดัดแปลงใด ๆ ทั้งสิ้น ซึ่งเงื่อนไขทั้งสี่แบบนี้สามารถผสมผสานเป็น สัญญา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อนุญาตค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รีเอ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ทีฟ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มอนส์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6 แบบ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72FDC8D-7982-429A-9483-A76FF290ABC2}"/>
              </a:ext>
            </a:extLst>
          </p:cNvPr>
          <p:cNvSpPr txBox="1"/>
          <p:nvPr/>
        </p:nvSpPr>
        <p:spPr>
          <a:xfrm>
            <a:off x="967032" y="5073282"/>
            <a:ext cx="10359536" cy="1304806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thaiDist">
              <a:buNone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ถ้าเราต้องการใช้สัญญาอนุญาตครีเอทีฟคอมมอน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กับผลงานสร้างสรรค์ของตนเอง ก็สามารถทำได้ง่าย ๆ ด้วยการไปดาวน์โหลดแบนเนอร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์ข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องครีเอทีฟคอมมอน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ที่เว็บไซต์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https://creativecommons.org/choose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มาแปะไว้บนช่องทางเผยแพร่งานของเรา หรือจะประกาศลงไปบนผลงานว่าเราเลือกใช้สัญญาอนุญาตแบบครีเอทีฟคอมมอน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ก็ได้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36174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6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4.4.3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ครี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ทีฟ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มอนส์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เครื่องหมายลิขสิทธิ์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0B6B743B-2646-481E-8C68-1F192A369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013"/>
          <a:stretch/>
        </p:blipFill>
        <p:spPr>
          <a:xfrm>
            <a:off x="663109" y="2113672"/>
            <a:ext cx="1507769" cy="632008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E3966CA1-CD45-4602-B562-FD8E17557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53" b="76613"/>
          <a:stretch/>
        </p:blipFill>
        <p:spPr>
          <a:xfrm>
            <a:off x="663110" y="2887891"/>
            <a:ext cx="1507767" cy="600156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8DFC4320-F9B7-4F7A-B927-FE902355C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35" b="60282"/>
          <a:stretch/>
        </p:blipFill>
        <p:spPr>
          <a:xfrm>
            <a:off x="663109" y="3630258"/>
            <a:ext cx="1507768" cy="591458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A05D7BDE-2FE6-4AF8-A9D4-76F4A23F9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27" b="43498"/>
          <a:stretch/>
        </p:blipFill>
        <p:spPr>
          <a:xfrm>
            <a:off x="663110" y="4363927"/>
            <a:ext cx="1507767" cy="53927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FCD2C88-F6EF-4319-A114-4A3EA1411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26" b="23538"/>
          <a:stretch/>
        </p:blipFill>
        <p:spPr>
          <a:xfrm>
            <a:off x="663108" y="5045408"/>
            <a:ext cx="1507769" cy="617552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513E905F-CAB3-4A54-87FB-9CD9D7C32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455"/>
          <a:stretch/>
        </p:blipFill>
        <p:spPr>
          <a:xfrm>
            <a:off x="663109" y="5805171"/>
            <a:ext cx="1507769" cy="549014"/>
          </a:xfrm>
          <a:prstGeom prst="rect">
            <a:avLst/>
          </a:prstGeom>
        </p:spPr>
      </p:pic>
      <p:sp>
        <p:nvSpPr>
          <p:cNvPr id="3" name="กล่องข้อความ 2"/>
          <p:cNvSpPr txBox="1"/>
          <p:nvPr/>
        </p:nvSpPr>
        <p:spPr>
          <a:xfrm>
            <a:off x="2371475" y="2328327"/>
            <a:ext cx="663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thaiDist">
              <a:buFont typeface="Wingdings" panose="05000000000000000000" pitchFamily="2" charset="2"/>
              <a:buChar char="Ø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อ้างอิงแหล่งที่มา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CC-BY)</a:t>
            </a:r>
          </a:p>
        </p:txBody>
      </p:sp>
      <p:sp>
        <p:nvSpPr>
          <p:cNvPr id="26" name="กล่องข้อความ 25"/>
          <p:cNvSpPr txBox="1"/>
          <p:nvPr/>
        </p:nvSpPr>
        <p:spPr>
          <a:xfrm>
            <a:off x="2371475" y="3062498"/>
            <a:ext cx="95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thaiDist">
              <a:buFont typeface="Wingdings" panose="05000000000000000000" pitchFamily="2" charset="2"/>
              <a:buChar char="Ø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อ้างอิงแหล่งที่มา ให้อนุญาตต่อไปแบบเดียวกัน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CC-BY-SA)</a:t>
            </a: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2371475" y="3822400"/>
            <a:ext cx="663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thaiDist">
              <a:buFont typeface="Wingdings" panose="05000000000000000000" pitchFamily="2" charset="2"/>
              <a:buChar char="Ø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อ้างอิงแหล่งที่มา ห้ามดัดแปลง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CC-BY-ND)</a:t>
            </a: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2371476" y="5188590"/>
            <a:ext cx="95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thaiDist">
              <a:buFont typeface="Wingdings" panose="05000000000000000000" pitchFamily="2" charset="2"/>
              <a:buChar char="Ø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อ้างอิงแหล่งที่มา ห้ามนำไปใช้เพื่อการค้าและให้อนุญาตต่อไปแบบเดียวกัน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CC-BY-NC-SA)</a:t>
            </a: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2371476" y="4454419"/>
            <a:ext cx="95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thaiDist">
              <a:buFont typeface="Wingdings" panose="05000000000000000000" pitchFamily="2" charset="2"/>
              <a:buChar char="Ø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อ้างอิงแหล่งที่มา ห้ามนำไปใช้เพื่อการค้า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CC-BY-NC)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2371476" y="5922760"/>
            <a:ext cx="95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 algn="thaiDist">
              <a:buFont typeface="Wingdings" panose="05000000000000000000" pitchFamily="2" charset="2"/>
              <a:buChar char="Ø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อ้างอิงแหล่งที่มา ห้ามนำไปใช้เพื่อการค้าและห้ามดัดแปลง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CC-BY-NC-ND)</a:t>
            </a:r>
          </a:p>
        </p:txBody>
      </p:sp>
    </p:spTree>
    <p:extLst>
      <p:ext uri="{BB962C8B-B14F-4D97-AF65-F5344CB8AC3E}">
        <p14:creationId xmlns:p14="http://schemas.microsoft.com/office/powerpoint/2010/main" val="28664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702045" y="1489499"/>
            <a:ext cx="10540578" cy="4539342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พ.ร.บ. คอมพิวเตอร์ คือพระราชบัญญัติที่ว่าด้วยการกระทำผิดเกี่ยวกับคอมพิวเตอร์ ซึ่งเป็นพ.ร.บ.ที่ตั้งขึ้นมาเพื่อป้องกัน ควบคุมการกระทำผิดที่จะเกิดขึ้นได้จากการใช้คอมพิวเตอร์ หากใครกระทำความผิดตาม พ.ร.บ. คอมพิวเตอร์นี้ ก็จะต้องได้รับการลงโทษตามที่ พ.ร.บ. กำหนดไว้ การใช้อินเตอร์เน็ตและกฎหมายที่เกี่ยวข้อง มีการกระทำความผิดทางอินเทอร์เน็ตในรูปแบบต่าง ๆ คือ การสแปมเมล์ การละเมิดลิขสิทธิ์ และการเผยแพร่ข้อมูลที่ไม่เหมาะสม โดยแต่ละการกระทำผิดมีกฎหมายที่ควบคุมแตกต่างกันออกไปขึ้นอยู่กับความร้ายแรงของการกระทำความผิด ความปลอดภัยทางคอมพิวเตอร์ คือการที่ปกป้อง รักษาและใช้มาตรการจัดการกับอาชญากรรมและโจรกรรมในรูปแบบต่างๆ ลิขสิทธิ์ผลงาน คือ การเป็นเจ้าของที่ถูกต้องตามกฎหมาย เมื่อต้องการที่จะนำผลงานของผู้อื่นไปใช้จะต้องรู้จักการนำไปใช้โดยการอ้างอิงผลงานให้ถูกต้อง และเหมาะสม </a:t>
            </a:r>
            <a:endParaRPr lang="th-TH" dirty="0"/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4340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4.6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4" name="ตัวเชื่อมต่อตรง 73"/>
          <p:cNvCxnSpPr/>
          <p:nvPr/>
        </p:nvCxnSpPr>
        <p:spPr>
          <a:xfrm flipH="1">
            <a:off x="5972853" y="5368506"/>
            <a:ext cx="551933" cy="660335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702045" y="1489499"/>
            <a:ext cx="10540578" cy="4539342"/>
          </a:xfrm>
        </p:spPr>
        <p:txBody>
          <a:bodyPr/>
          <a:lstStyle/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คอมพิวเตอร์คืออะไร จงอธิบาย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การสแปม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มีความผิดตามมาตราใด และบทลงโทษเป็นอย่างไร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อาชญากรรมคอมพิวเตอร์มีกี่รูปแบบ จงอธิบาย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ประเภทลิขสิทธิ์มีกี่ประเภท จงอธิบาย</a:t>
            </a:r>
          </a:p>
          <a:p>
            <a:pPr marL="514350" indent="-514350" algn="thaiDist">
              <a:buFont typeface="+mj-lt"/>
              <a:buAutoNum type="arabicPeriod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เงื่อนไขในการให้อนุญาตใช้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ลิข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สิทธ์มีอะไรบ้าง จงอธิบาย</a:t>
            </a:r>
          </a:p>
          <a:p>
            <a:pPr marL="0" indent="0" algn="thaiDist">
              <a:buNone/>
            </a:pPr>
            <a:endParaRPr lang="th-TH" dirty="0"/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  <a:p>
            <a:pPr marL="0" indent="0" algn="thaiDist">
              <a:buNone/>
            </a:pPr>
            <a:endParaRPr lang="en-US" dirty="0"/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  <a:p>
            <a:pPr marL="514350" indent="-514350" algn="thaiDist">
              <a:buFont typeface="+mj-lt"/>
              <a:buAutoNum type="arabicPeriod"/>
            </a:pPr>
            <a:endParaRPr lang="th-TH" dirty="0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1947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บรรณานุกรม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518559"/>
            <a:ext cx="11331541" cy="4539342"/>
          </a:xfrm>
        </p:spPr>
        <p:txBody>
          <a:bodyPr>
            <a:normAutofit/>
          </a:bodyPr>
          <a:lstStyle/>
          <a:p>
            <a:pPr marL="1882775" indent="-1882775">
              <a:buNone/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พ.ร.บ. คอมพิวเตอร์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https://bit.ly/3rhg3fo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26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กฎหมายในการจัดการกับ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Spam mail.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https://sites.google.com/site/kdhmaynarukeiywkabkhxmphiw/kdhmay-ni-kar-cadkar-kab-spam-mail-thi-srang-khwam-rakhay-laea-chxkong.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26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นโยบายเทคโนโลยีสารสนเทศและการสื่อสาร (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ICT2020)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http://komchai27.blogspot.com/2015/04/ict2020.html.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24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อินเทอร์เน็ตกับกฎหมายลิขสิทธิ์ฉบับใหม่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https://d.dailynews.co.th/article/347648/.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26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กฎหมายคอมพิวเตอร์ กับการเผยแพร่ข้อมูลที่ไม่เหมาะสม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https://sites.google.com/site/kdhmaynarukeiywkabkhxmphiw/kdhmay-khxmphiwtexr-kab-kar-phey-phaer-khxmul-thi-mi-hemaa-sm.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26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882775" indent="-1882775">
              <a:buNone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ความปลอดภัยของคอมพิวเตอร์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https://www.netinbag.com/th/internet/what-is-computer-security.html.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26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2563).</a:t>
            </a:r>
          </a:p>
          <a:p>
            <a:pPr marL="1979613" indent="-1979613">
              <a:buNone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ISO/IEC 27001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มาตรฐานสากลสำหรับระบบการจัดการความปลอดภัยของข้อมูล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[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ออนไลน์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]. http://www.klc.co.th/index.php/article-category/118-iso-iec-27001-information-security-management-systems.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วันที่สืบค้น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26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ธันวาคม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2563)</a:t>
            </a:r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th-TH" sz="2000" dirty="0"/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979613" indent="-1979613">
              <a:buNone/>
            </a:pPr>
            <a:endParaRPr lang="en-US" sz="2000" b="1" dirty="0"/>
          </a:p>
          <a:p>
            <a:pPr marL="1979613" indent="-1979613">
              <a:buNone/>
            </a:pP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</p:spTree>
    <p:extLst>
      <p:ext uri="{BB962C8B-B14F-4D97-AF65-F5344CB8AC3E}">
        <p14:creationId xmlns:p14="http://schemas.microsoft.com/office/powerpoint/2010/main" val="38210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391885" y="1916865"/>
            <a:ext cx="5768129" cy="41584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4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พ.ร.บ.คอมพิวเตอร์ </a:t>
            </a:r>
          </a:p>
        </p:txBody>
      </p:sp>
      <p:sp>
        <p:nvSpPr>
          <p:cNvPr id="95" name="กล่องข้อความ 94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xfrm>
            <a:off x="391885" y="2453381"/>
            <a:ext cx="5768129" cy="3159955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พ.ร.บ. คอมพิวเตอร์ คือพระราชบัญญัติที่ว่าด้วยการกระทำผิดเกี่ยวกับคอมพิวเตอร์ ซึ่งคอมพิวเตอร์ที่ว่านี้ก็เป็นได้ทั้งคอมพิวเตอร์ตั้งโต๊ะ คอมพิวเตอร์โน้ตบุ๊ก สมาร์ตโฟน รวมถึงระบบต่างๆ ที่ถูกควบคุมด้วยระบบคอมพิวเตอร์ด้วย ซึ่งเป็นพ.ร.บ.ที่ตั้งขึ้นมาเพื่อป้องกัน ควบคุมการกระทำผิดที่จะเกิดขึ้นได้จากการใช้คอมพิวเตอร์ หากใครกระทำความผิดตาม พ.ร.บ. คอมพิวเตอร์นี้ ก็จะต้องได้รับการลงโทษตามที่ พ.ร.บ. กำหนดไว้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91885" y="1503335"/>
            <a:ext cx="5768129" cy="5632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pic>
        <p:nvPicPr>
          <p:cNvPr id="1026" name="Picture 2" descr="พ.ร.บ. คอมพิวเตอร์ มิติ การปิดกั้นการแสดงออกบนโลกออนไลน์? - มติชนสุดสัปดาห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26" y="1825070"/>
            <a:ext cx="5557165" cy="355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6477809" y="5379103"/>
            <a:ext cx="5557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https://bit.ly/3K0TCUl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1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การใช้อินเตอร์เน็ตและกฎหมายที่เกี่ยวข้อง 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9315" y="6591789"/>
            <a:ext cx="767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4148109" y="3044294"/>
            <a:ext cx="7213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b="1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ตัวอย่างส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แปม</a:t>
            </a:r>
            <a:r>
              <a:rPr lang="th-TH" sz="2000" b="1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ที่เป็นการหลอกลวง เช่น อีเม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ลส่ง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มาว่าผู้รับโชคดีถูก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รางวัลล็อตเตอ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รี่จากต่างประเทศ แต่ในการที่จะไปรับมูลค่าตั้งหลายพันล้านนั้นก็จะต้องมีการโอนเงินค่าภาษีไปชำระก่อนล่วงหน้า เพื่อการคงสิทธิ์ในเงินรางวัลก้อนนี้เอาไว้ เมื่อเราได้ดำเนินการโอนเงินไปให้เรียบร้อยแล้ว  อี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นั้นก็เงียบหายไม่เคยติดต่อกับมาอีกเลย เป็นต้น หรืออี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ที่อ้างว่าส่งมาจากธนาคาร และหลอกให้เรากรอกข้อมูลส่วนตัวและข้อมูลทางการเงินบนเว็บไซต์ที่ถูกปลอมแปลงขึ้นมา</a:t>
            </a: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วิธีแก้ปัญหา Spam mail พร้อมแชร์ประสบการณ์ความเจ็บปวด | Content Shif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5529" r="21064" b="14831"/>
          <a:stretch/>
        </p:blipFill>
        <p:spPr bwMode="auto">
          <a:xfrm>
            <a:off x="829981" y="3678517"/>
            <a:ext cx="2314643" cy="12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กล่องข้อความ 19"/>
          <p:cNvSpPr txBox="1"/>
          <p:nvPr/>
        </p:nvSpPr>
        <p:spPr>
          <a:xfrm>
            <a:off x="471340" y="6021950"/>
            <a:ext cx="20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https://bit.ly/3qiWX9F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-7702" y="3545182"/>
            <a:ext cx="12192000" cy="4571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4267200" y="1215743"/>
            <a:ext cx="7924799" cy="5771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85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-7702" y="1215743"/>
            <a:ext cx="4262202" cy="5771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จัดการส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แปม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4937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การใช้อินเตอร์เน็ตและกฎหมายที่เกี่ยวข้อง 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9315" y="6591789"/>
            <a:ext cx="767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3252247" y="2517373"/>
            <a:ext cx="88070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กฎหมายใช้ในการเอาผิด</a:t>
            </a:r>
            <a:r>
              <a:rPr lang="th-TH" sz="2000" b="1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กับส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แปม</a:t>
            </a:r>
            <a:r>
              <a:rPr lang="th-TH" sz="2000" b="1" u="sng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 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พรบ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.ว่าด้วยการกระทำความผิดเกี่ยวกับคอมพิวเตอร์ พ.ศ.2550 มาตรา 11 </a:t>
            </a:r>
            <a:r>
              <a:rPr lang="th-TH" sz="2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ผู้ใดส่งข้อมูลคอมพิวเตอร์หรือจดหมายอิเล็กทรอนิกส์แก่บุคคลอื่นโดยปกปิดหรือปลอมแปลงแหล่งที่มาของการส่งข้อมูลดังกล่าว อันเป็นการรบกวนการใช้ระบบคอมพิวเตอร์ของบุคคลอื่นโดยปกติสุข ต้องระวางโทษปรับไม่เกินหนึ่งแสนบาท”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(มีแต่โทษปรับไม่มีโทษจำคุก) ส่วนกรณีที่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สแปมเมล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สร้างความเสียหายดังเช่นตัวอย่างข้างต้น ก็สามารถนำกฎหมายอาญาเรื่องการฉ้อโกง มาตรา 341 คือ “ผู้ใดโดยทุจริตหลอกลวงผู้อื่นด้วยการแสดงข้อความอันเป็นเท็จ หรือปกปิดข้อความจริงซึ่งควรบอกให้แจ้ง และโดยการหลอกลวงดังว่านั้นได้ไปซึ่งทรัพย์สินจากผู้ถูกหลอกลวงหรือบุคคลที่สาม รวมถึงการหลอกลวงให้ทำ ถอน หรือ ทำลายเอกสารสิทธิ   ผู้ที่กระทำความผิดต้องระวางโทษจำคุกไม่เกินสามปีหรือปรับไม่เกินหกพันบาท หรือทั้งจำทั้งปรับ” มาใช้เพื่อเพิ่มบทลงโทษได้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6" y="3845040"/>
            <a:ext cx="2600190" cy="2115536"/>
          </a:xfrm>
          <a:prstGeom prst="rect">
            <a:avLst/>
          </a:prstGeom>
        </p:spPr>
      </p:pic>
      <p:sp>
        <p:nvSpPr>
          <p:cNvPr id="16" name="กล่องข้อความ 15"/>
          <p:cNvSpPr txBox="1"/>
          <p:nvPr/>
        </p:nvSpPr>
        <p:spPr>
          <a:xfrm>
            <a:off x="602482" y="6137683"/>
            <a:ext cx="20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https://bit.ly/3FoUf6x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-7702" y="3545182"/>
            <a:ext cx="12192000" cy="4571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4267200" y="1215743"/>
            <a:ext cx="7924799" cy="5771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85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-7702" y="1215743"/>
            <a:ext cx="4262202" cy="5771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จัดการส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แปม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เมล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1370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การใช้อินเตอร์เน็ตและกฎหมายที่เกี่ยวข้อง  (ต่อ)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9486" y="2372426"/>
            <a:ext cx="7444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วันที่ 4 สิงหาคม พ.ศ. 2558 พ.ร.บ.ลิขสิทธิ์ (ฉบับที่ 2) พ.ศ. 2558 ได้มีผลบังคับใช้ หลังจากที่ได้ประกาศในราชกิจจา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นุเบกษา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เล่ม 132 ตอนที่ 6 ก เมื่อวันที่ 5 กุมภาพันธ์ พ.ศ. 2558 ซึ่งมีความสอดคล้องกับนโยบายเศรษฐกิจดิจิตอลของรัฐบาล เทคโนโลยีสารสนเทศหรืออินเทอร์เน็ตมีส่วนช่วยในการขับเคลื่อนเศรษฐกิจของประเทศเป็นอย่างมาก ทั้งนี้ หากผู้ใช้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โซเชียล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ได้นำข้อมูลของผู้อื่นมาเผยแพร่ในสังคมออนไลน์แล้วไม่ให้เครดิต หรือแจ้งให้ทราบถึงเจ้าของผลงานอันมีลิขสิทธิ์/แหล่งที่มาของข้อมูล เจ้าของลิขสิทธิ์สามารถร้องขอให้ศาลสั่งให้ผู้ให้บริการอินเทอร์เน็ตเอาไฟล์ละเมิดลิขสิทธิ์ออกจากเว็บไซต์ และหากเจ้าของเว็บไซต์ดำเนินการตามคำสั่งศาล เจ้าของเว็บไซต์ไม่ต้องรับผิดเกี่ยวกับการกระทำที่อ้างว่าเป็นการละเมิดลิขสิทธิ์ดังกล่าว</a:t>
            </a:r>
          </a:p>
          <a:p>
            <a:pPr algn="thaiDist"/>
            <a:r>
              <a:rPr lang="th-TH" sz="20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อัตราโทษผู้ทำซ้ำ/ก๊อบปี้/ส่งต่อข้อมูลหรือแชร์ข้อมูล คือ มีโทษปรับหนึ่งหมื่นถึงหนึ่งแสนบาท ในกรณีที่ไม่ได้ใช้เพื่อการค้าและหากกระทำเพื่อการค้ามีโทษปรับตั้งแต่ห้าหมื่นบาทถึงสี่แสนบาท หรือจำคุกตั้งแต่สามเดือนถึงสองปีหรือทั้งจำทั้งปรับ และให้ริบสิ่งของละเมิดลิขสิทธิ์ หรือศาลอาจสั่งให้ทำลาย ทั้งนี้ผู้ละเมิดต้องเป็นผู้ออกค่าใช้จ่ายในการทำลาย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กฎหมายจัดการการละเมิดลิขสิทธิ์</a:t>
            </a:r>
            <a:endParaRPr lang="th-TH" sz="3200" dirty="0"/>
          </a:p>
        </p:txBody>
      </p:sp>
      <p:pic>
        <p:nvPicPr>
          <p:cNvPr id="3074" name="Picture 2" descr="กฎ 3 ข้อ “โพสต์-อัพ-แชร์” ไม่ละเมิด แจงวิธีเอาตัวรอดหลังโพสต์พลา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65" y="2108554"/>
            <a:ext cx="3835046" cy="374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กล่องข้อความ 14"/>
          <p:cNvSpPr txBox="1"/>
          <p:nvPr/>
        </p:nvSpPr>
        <p:spPr>
          <a:xfrm>
            <a:off x="9343970" y="5888063"/>
            <a:ext cx="20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https://bit.ly/3qi441W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90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การใช้อินเตอร์เน็ตและกฎหมายที่เกี่ยวข้อง 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9315" y="6591789"/>
            <a:ext cx="767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2571750" y="1328810"/>
            <a:ext cx="95346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/>
              <a:t> เพราะผู้ใช้อินเทอร์เน็ตทั่วโลกมีนับพันล้าน การนำเข้าข้อมูลหรือการเผยแพร่เนื้อหาที่ไม่เหมาะสม เช่น การสร้างข่าวลือ หลอกลวง หรือเรื่องโกหกเพื่อหวังทรัพย์สินหรือผลประโยชน์ในรูปแบบต่างๆ อันส่งผลให้เกิดความเสียหายกับผู้อื่นหรืออาจจะรวมไปถึงประเทศชาติทั้งในด้านสังคม ความมั่นคง เศรษฐกิจ และวัฒนธรรม โดยเฉพาะการกระทำผ่านระบบอินเทอร์เน็ต สามารถส่งผลให้เกิดความเสียหายและแพร่หลายได้อย่างรวดเร็ว</a:t>
            </a:r>
            <a:endParaRPr lang="th-TH" sz="2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ตามพระราชบัญญัติว่าด้วยการกระทำผิดเกี่ยวกับคอมพิวเตอร์ 2550 ได้กล่าวไว้ในมาตรา 14 คือ ผู้ใดกระทำความผิดในการนำเข้าข้อมูลใดๆ สู่ระบบคอมพิวเตอร์ซึ่งข้อมูลนั้นเป็นความเกี่ยวกับความมั่นคงแห่งราชอาณาจักรหรือความผิดเกี่ยวกับการก่อการร้ายตามประมวลกฎหมายอาญา จะต้องระวางโทษจำคุกไม่เกิน 5 ปีหรือปรับไม่เกิน 100,000 บาท หรือทั้งจำทั้งปรับ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" y="3890759"/>
            <a:ext cx="2322885" cy="1889918"/>
          </a:xfrm>
          <a:prstGeom prst="rect">
            <a:avLst/>
          </a:prstGeom>
        </p:spPr>
      </p:pic>
      <p:sp>
        <p:nvSpPr>
          <p:cNvPr id="16" name="กล่องข้อความ 15"/>
          <p:cNvSpPr txBox="1"/>
          <p:nvPr/>
        </p:nvSpPr>
        <p:spPr>
          <a:xfrm>
            <a:off x="-1" y="5798668"/>
            <a:ext cx="20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https://bit.ly/3FoUf6x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0" y="3236137"/>
            <a:ext cx="20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https://bit.ly/3A3TgIh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-7702" y="3620982"/>
            <a:ext cx="12192000" cy="4571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360886" y="1203043"/>
            <a:ext cx="5831113" cy="5771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85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0" y="1190542"/>
            <a:ext cx="6360886" cy="57710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กฎหมายจัดการการเผยแพร่ข้อมูลที่ไม่เหมาะสม</a:t>
            </a:r>
            <a:endParaRPr lang="th-TH" sz="3200" dirty="0"/>
          </a:p>
        </p:txBody>
      </p:sp>
      <p:pic>
        <p:nvPicPr>
          <p:cNvPr id="4100" name="Picture 4" descr="5.2 ผลกระทบการเผยแพร่ข้อมูลที่ไม่เหมาะสม - วิทยาการคำนวณ(Computing  Science,CS) ม.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" y="1899514"/>
            <a:ext cx="2286498" cy="13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7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2469465" y="1913993"/>
            <a:ext cx="44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10473523" y="6314789"/>
            <a:ext cx="2001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ที่มาภาพ</a:t>
            </a:r>
            <a:r>
              <a:rPr lang="en-US" sz="1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https://bit.ly/34IEwCW</a:t>
            </a:r>
            <a:endParaRPr lang="th-TH" sz="1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Security System For Trading การสร้างระบบรักษาความปลอดภัยในการเทร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44" y="2071459"/>
            <a:ext cx="5804827" cy="42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812532423"/>
              </p:ext>
            </p:extLst>
          </p:nvPr>
        </p:nvGraphicFramePr>
        <p:xfrm>
          <a:off x="-158279" y="2071458"/>
          <a:ext cx="6847542" cy="456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2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4013200" y="1306081"/>
            <a:ext cx="8178799" cy="60791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ความปลอดภัยทางคอมพิวเตอร์ 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9314" y="6591788"/>
            <a:ext cx="10305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Disclaimer : </a:t>
            </a:r>
            <a:r>
              <a:rPr lang="th-TH" sz="1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หากพบว่ามีการลอกเลียนผลงานจากที่ใดๆ โดยไม่มีการกล่าวอ้างอิงในสื่อการสอนนี้ ข้าพเจ้า นายโสภณ มหาเจริญ ขอเป็นผู้รับผิดชอบเพียงผู้เดียว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-2469465" y="1913993"/>
            <a:ext cx="4472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endParaRPr lang="th-TH" sz="20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-7702" y="1306080"/>
            <a:ext cx="5024202" cy="6079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มาตรฐานความปลอดภัย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00898" y="2314103"/>
            <a:ext cx="103055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2400" dirty="0"/>
            </a:br>
            <a:r>
              <a:rPr lang="th-TH" sz="2400" dirty="0"/>
              <a:t>	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ISO/IEC 27001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มาตรฐานสากลสำหรับระบบการจัดการความปลอดภัยของข้อมูล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Information Security Management Systems : ISMS)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เนื่องจากสถานการณ์การเข้าถึงข้อมูลในปัจจุบันสามารถใช้การบุกรุกได้หลายวิธี ทำให้ข้อมูลที่สำคัญได้รับความเสียหายหรือถูกคัดลอกออกไปเผยแพร่อย่างกว้างขวางโดยที่ไม่ได้รับการอนุญาต ระบบมาตรฐาน 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ISO/IEC27001 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มาตรฐานสากลสำหรับระบบการจัดการความปลอดภัยของข้อมูล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Information Security Management Systems : ISMS)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เน้นย้ำให้ผู้ปฏิบัติงานสามารถดำเนินการหาวิธีป้องกันและแก้ไขได้อย่างรัดกุมและได้รับความปลอดภัยสูงสุด</a:t>
            </a:r>
          </a:p>
          <a:p>
            <a:br>
              <a:rPr lang="th-TH" sz="2400" dirty="0"/>
            </a:br>
            <a:r>
              <a:rPr lang="th-TH" sz="2400" dirty="0"/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5444</TotalTime>
  <Words>3987</Words>
  <Application>Microsoft Office PowerPoint</Application>
  <PresentationFormat>Widescreen</PresentationFormat>
  <Paragraphs>208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Cordia New</vt:lpstr>
      <vt:lpstr>TH SarabunPSK</vt:lpstr>
      <vt:lpstr>Wingdings</vt:lpstr>
      <vt:lpstr>Office Theme</vt:lpstr>
      <vt:lpstr>เทคโนโลยีสารสนเทศและการสื่อสาร</vt:lpstr>
      <vt:lpstr>หัวข้อสำหรับสื่อการสอนชุดที่ 4</vt:lpstr>
      <vt:lpstr>4.1 พ.ร.บ.คอมพิวเตอร์ </vt:lpstr>
      <vt:lpstr>4.2 การใช้อินเตอร์เน็ตและกฎหมายที่เกี่ยวข้อง </vt:lpstr>
      <vt:lpstr>4.2 การใช้อินเตอร์เน็ตและกฎหมายที่เกี่ยวข้อง </vt:lpstr>
      <vt:lpstr>4.2 การใช้อินเตอร์เน็ตและกฎหมายที่เกี่ยวข้อง  (ต่อ)</vt:lpstr>
      <vt:lpstr>4.2 การใช้อินเตอร์เน็ตและกฎหมายที่เกี่ยวข้อง </vt:lpstr>
      <vt:lpstr>4.3 ความปลอดภัยทางคอมพิวเตอร์ </vt:lpstr>
      <vt:lpstr>4.3 ความปลอดภัยทางคอมพิวเตอร์ </vt:lpstr>
      <vt:lpstr>4.3 ความปลอดภัยทางคอมพิวเตอร์ </vt:lpstr>
      <vt:lpstr>4.3 ความปลอดภัยทางคอมพิวเตอร์ </vt:lpstr>
      <vt:lpstr>4.3 ความปลอดภัยทางคอมพิวเตอร์ </vt:lpstr>
      <vt:lpstr>4.3 ความปลอดภัยทางคอมพิวเตอร์ </vt:lpstr>
      <vt:lpstr>4.3 ความปลอดภัยทางคอมพิวเตอร์ </vt:lpstr>
      <vt:lpstr>4.3 ความปลอดภัยทางคอมพิวเตอร์ </vt:lpstr>
      <vt:lpstr>4.3 ความปลอดภัยทางคอมพิวเตอร์ </vt:lpstr>
      <vt:lpstr>4.4 จริยธรรม</vt:lpstr>
      <vt:lpstr>4.4.1 ความเป็นลิขสิทธิ์</vt:lpstr>
      <vt:lpstr>4.4.1 ความเป็นลิขสิทธิ์</vt:lpstr>
      <vt:lpstr>4.4.2 สิทธิ์ในการคัดลอกผลงาน </vt:lpstr>
      <vt:lpstr>4.4.2 สิทธิ์ในการคัดลอกผลงาน (ต่อ) </vt:lpstr>
      <vt:lpstr>4.4.3 ครีเอทีฟคอมมอนส์ </vt:lpstr>
      <vt:lpstr>4.4.3 ครีเอทีฟคอมมอนส์ </vt:lpstr>
      <vt:lpstr>4.4.3 ครีเอทีฟคอมมอนส์ </vt:lpstr>
      <vt:lpstr>4.5 สรุป</vt:lpstr>
      <vt:lpstr>4.6 แบบฝึกหัด</vt:lpstr>
      <vt:lpstr>4.7 บรรณานุกรม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DungKo Kurozaki</dc:creator>
  <cp:lastModifiedBy>lenovo</cp:lastModifiedBy>
  <cp:revision>420</cp:revision>
  <dcterms:created xsi:type="dcterms:W3CDTF">2016-11-01T04:08:17Z</dcterms:created>
  <dcterms:modified xsi:type="dcterms:W3CDTF">2022-03-03T06:58:40Z</dcterms:modified>
</cp:coreProperties>
</file>