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32" r:id="rId18"/>
    <p:sldId id="326" r:id="rId19"/>
    <p:sldId id="333" r:id="rId20"/>
    <p:sldId id="329" r:id="rId21"/>
    <p:sldId id="330" r:id="rId22"/>
    <p:sldId id="331" r:id="rId23"/>
    <p:sldId id="311" r:id="rId24"/>
    <p:sldId id="31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036"/>
    <a:srgbClr val="FF0AD5"/>
    <a:srgbClr val="ED1F9F"/>
    <a:srgbClr val="5039BF"/>
    <a:srgbClr val="FF431A"/>
    <a:srgbClr val="C9060C"/>
    <a:srgbClr val="FB8F40"/>
    <a:srgbClr val="FFFF81"/>
    <a:srgbClr val="9EF4B5"/>
    <a:srgbClr val="BFC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f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f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78C67-CFB7-4208-9F94-089AF9384CE5}" type="doc">
      <dgm:prSet loTypeId="urn:microsoft.com/office/officeart/2005/8/layout/radial6" loCatId="relationship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104B5ED-7345-4E09-84D7-8B3019108541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</a:t>
          </a:r>
        </a:p>
      </dgm:t>
    </dgm:pt>
    <dgm:pt modelId="{6957DC2C-E1B4-4F7F-BBD4-7F83FAA7EE0D}" type="parTrans" cxnId="{80257D93-1D33-4A21-A17C-80514E1458AF}">
      <dgm:prSet/>
      <dgm:spPr/>
      <dgm:t>
        <a:bodyPr/>
        <a:lstStyle/>
        <a:p>
          <a:endParaRPr lang="th-TH"/>
        </a:p>
      </dgm:t>
    </dgm:pt>
    <dgm:pt modelId="{600F2CCE-2ECA-4853-B707-88900C8EA84A}" type="sibTrans" cxnId="{80257D93-1D33-4A21-A17C-80514E1458AF}">
      <dgm:prSet/>
      <dgm:spPr/>
      <dgm:t>
        <a:bodyPr/>
        <a:lstStyle/>
        <a:p>
          <a:endParaRPr lang="th-TH"/>
        </a:p>
      </dgm:t>
    </dgm:pt>
    <dgm:pt modelId="{9978C5ED-34A3-47A5-8B80-23C914B0C21C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ฮาร์ดแวร์</a:t>
          </a:r>
        </a:p>
      </dgm:t>
    </dgm:pt>
    <dgm:pt modelId="{E2D46D91-0BC4-4176-8A5E-66EA6A5818D6}" type="parTrans" cxnId="{AE1C0987-C13A-4321-ADA9-4FD73BD91ACF}">
      <dgm:prSet/>
      <dgm:spPr/>
      <dgm:t>
        <a:bodyPr/>
        <a:lstStyle/>
        <a:p>
          <a:endParaRPr lang="th-TH"/>
        </a:p>
      </dgm:t>
    </dgm:pt>
    <dgm:pt modelId="{FE4D855C-DB3B-4033-94D8-7D0D7C58E8E0}" type="sibTrans" cxnId="{AE1C0987-C13A-4321-ADA9-4FD73BD91ACF}">
      <dgm:prSet/>
      <dgm:spPr/>
      <dgm:t>
        <a:bodyPr/>
        <a:lstStyle/>
        <a:p>
          <a:endParaRPr lang="th-TH"/>
        </a:p>
      </dgm:t>
    </dgm:pt>
    <dgm:pt modelId="{FE6851AB-7F27-40E1-A2AE-E6B594830A5C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</a:t>
          </a:r>
        </a:p>
      </dgm:t>
    </dgm:pt>
    <dgm:pt modelId="{0E646D72-C1D7-423E-85C0-EF58EF1839EA}" type="parTrans" cxnId="{5B2CBBCC-2437-4FA8-97A3-EF4E3A54337F}">
      <dgm:prSet/>
      <dgm:spPr/>
      <dgm:t>
        <a:bodyPr/>
        <a:lstStyle/>
        <a:p>
          <a:endParaRPr lang="th-TH"/>
        </a:p>
      </dgm:t>
    </dgm:pt>
    <dgm:pt modelId="{88D83175-C981-4E1F-AE80-F9011E839E0E}" type="sibTrans" cxnId="{5B2CBBCC-2437-4FA8-97A3-EF4E3A54337F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54D531-A792-4BE9-AD71-554A673A5B61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บุคลากร</a:t>
          </a:r>
        </a:p>
      </dgm:t>
    </dgm:pt>
    <dgm:pt modelId="{DEC86273-B075-4D59-A0F5-14D0B2D3AFCC}" type="parTrans" cxnId="{AB185178-AC31-4C5C-91B5-63DDE7E349C4}">
      <dgm:prSet/>
      <dgm:spPr/>
      <dgm:t>
        <a:bodyPr/>
        <a:lstStyle/>
        <a:p>
          <a:endParaRPr lang="th-TH"/>
        </a:p>
      </dgm:t>
    </dgm:pt>
    <dgm:pt modelId="{5C3A2276-A56E-4788-A817-6A2EBD04C669}" type="sibTrans" cxnId="{AB185178-AC31-4C5C-91B5-63DDE7E349C4}">
      <dgm:prSet/>
      <dgm:spPr/>
      <dgm:t>
        <a:bodyPr/>
        <a:lstStyle/>
        <a:p>
          <a:endParaRPr lang="th-TH"/>
        </a:p>
      </dgm:t>
    </dgm:pt>
    <dgm:pt modelId="{485AD9F0-854A-4A3F-AD0D-19A34BD3ACBD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ระเบียบปฏิบัติ</a:t>
          </a:r>
        </a:p>
      </dgm:t>
    </dgm:pt>
    <dgm:pt modelId="{84D93987-0771-403B-8E25-891EB2AFE421}" type="parTrans" cxnId="{765F329E-A60D-4C0D-99F9-6ABDF225C9EF}">
      <dgm:prSet/>
      <dgm:spPr/>
      <dgm:t>
        <a:bodyPr/>
        <a:lstStyle/>
        <a:p>
          <a:endParaRPr lang="th-TH"/>
        </a:p>
      </dgm:t>
    </dgm:pt>
    <dgm:pt modelId="{B196DA93-8926-42F2-BB8F-0D1283D1AD13}" type="sibTrans" cxnId="{765F329E-A60D-4C0D-99F9-6ABDF225C9EF}">
      <dgm:prSet/>
      <dgm:spPr/>
      <dgm:t>
        <a:bodyPr/>
        <a:lstStyle/>
        <a:p>
          <a:endParaRPr lang="th-TH"/>
        </a:p>
      </dgm:t>
    </dgm:pt>
    <dgm:pt modelId="{0DA94A68-14BA-437B-84B3-922DDF493753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</a:t>
          </a:r>
        </a:p>
      </dgm:t>
    </dgm:pt>
    <dgm:pt modelId="{AE309DA5-059E-4E4F-A927-CDC82FF50D62}" type="parTrans" cxnId="{B4FF6EBB-6AEC-4FF9-AB01-62091BB25100}">
      <dgm:prSet/>
      <dgm:spPr/>
      <dgm:t>
        <a:bodyPr/>
        <a:lstStyle/>
        <a:p>
          <a:endParaRPr lang="th-TH"/>
        </a:p>
      </dgm:t>
    </dgm:pt>
    <dgm:pt modelId="{FB5EEE74-5552-4BDF-9505-C1972CBE5004}" type="sibTrans" cxnId="{B4FF6EBB-6AEC-4FF9-AB01-62091BB25100}">
      <dgm:prSet/>
      <dgm:spPr/>
      <dgm:t>
        <a:bodyPr/>
        <a:lstStyle/>
        <a:p>
          <a:endParaRPr lang="th-TH"/>
        </a:p>
      </dgm:t>
    </dgm:pt>
    <dgm:pt modelId="{E10CA8D9-6FBA-42B9-AB0C-AD8C5C5B7007}" type="pres">
      <dgm:prSet presAssocID="{ECE78C67-CFB7-4208-9F94-089AF9384CE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2D34FA-512F-485A-BA99-EA988CF4B2BE}" type="pres">
      <dgm:prSet presAssocID="{A104B5ED-7345-4E09-84D7-8B3019108541}" presName="centerShape" presStyleLbl="node0" presStyleIdx="0" presStyleCnt="1"/>
      <dgm:spPr/>
    </dgm:pt>
    <dgm:pt modelId="{28965D8E-8843-4032-A69D-4CA57D0C4912}" type="pres">
      <dgm:prSet presAssocID="{9978C5ED-34A3-47A5-8B80-23C914B0C21C}" presName="node" presStyleLbl="node1" presStyleIdx="0" presStyleCnt="5">
        <dgm:presLayoutVars>
          <dgm:bulletEnabled val="1"/>
        </dgm:presLayoutVars>
      </dgm:prSet>
      <dgm:spPr/>
    </dgm:pt>
    <dgm:pt modelId="{36C22BF2-B2F6-4F87-AC36-02FCBA093480}" type="pres">
      <dgm:prSet presAssocID="{9978C5ED-34A3-47A5-8B80-23C914B0C21C}" presName="dummy" presStyleCnt="0"/>
      <dgm:spPr/>
    </dgm:pt>
    <dgm:pt modelId="{A5DFBCD0-E5B1-4380-B5A3-AD0ACC14F808}" type="pres">
      <dgm:prSet presAssocID="{FE4D855C-DB3B-4033-94D8-7D0D7C58E8E0}" presName="sibTrans" presStyleLbl="sibTrans2D1" presStyleIdx="0" presStyleCnt="5"/>
      <dgm:spPr/>
    </dgm:pt>
    <dgm:pt modelId="{2BB7DA4E-5FBF-48F5-A49B-5C73AAE0EA6D}" type="pres">
      <dgm:prSet presAssocID="{FE6851AB-7F27-40E1-A2AE-E6B594830A5C}" presName="node" presStyleLbl="node1" presStyleIdx="1" presStyleCnt="5">
        <dgm:presLayoutVars>
          <dgm:bulletEnabled val="1"/>
        </dgm:presLayoutVars>
      </dgm:prSet>
      <dgm:spPr/>
    </dgm:pt>
    <dgm:pt modelId="{196859D7-0903-4211-A749-D56E23EEE596}" type="pres">
      <dgm:prSet presAssocID="{FE6851AB-7F27-40E1-A2AE-E6B594830A5C}" presName="dummy" presStyleCnt="0"/>
      <dgm:spPr/>
    </dgm:pt>
    <dgm:pt modelId="{07A0A641-893A-4304-8A46-3F2E9D08A358}" type="pres">
      <dgm:prSet presAssocID="{88D83175-C981-4E1F-AE80-F9011E839E0E}" presName="sibTrans" presStyleLbl="sibTrans2D1" presStyleIdx="1" presStyleCnt="5"/>
      <dgm:spPr/>
    </dgm:pt>
    <dgm:pt modelId="{538AC16F-B429-49B0-8016-6718BD1507E2}" type="pres">
      <dgm:prSet presAssocID="{E854D531-A792-4BE9-AD71-554A673A5B61}" presName="node" presStyleLbl="node1" presStyleIdx="2" presStyleCnt="5">
        <dgm:presLayoutVars>
          <dgm:bulletEnabled val="1"/>
        </dgm:presLayoutVars>
      </dgm:prSet>
      <dgm:spPr/>
    </dgm:pt>
    <dgm:pt modelId="{0137E0BB-053A-41E5-A5AF-9AD75A022F11}" type="pres">
      <dgm:prSet presAssocID="{E854D531-A792-4BE9-AD71-554A673A5B61}" presName="dummy" presStyleCnt="0"/>
      <dgm:spPr/>
    </dgm:pt>
    <dgm:pt modelId="{057B161A-FE42-4820-A54A-2D945628CF8A}" type="pres">
      <dgm:prSet presAssocID="{5C3A2276-A56E-4788-A817-6A2EBD04C669}" presName="sibTrans" presStyleLbl="sibTrans2D1" presStyleIdx="2" presStyleCnt="5"/>
      <dgm:spPr/>
    </dgm:pt>
    <dgm:pt modelId="{15E5C378-52F0-4E05-A51A-BECBBB5495BC}" type="pres">
      <dgm:prSet presAssocID="{485AD9F0-854A-4A3F-AD0D-19A34BD3ACBD}" presName="node" presStyleLbl="node1" presStyleIdx="3" presStyleCnt="5">
        <dgm:presLayoutVars>
          <dgm:bulletEnabled val="1"/>
        </dgm:presLayoutVars>
      </dgm:prSet>
      <dgm:spPr/>
    </dgm:pt>
    <dgm:pt modelId="{C81F4343-D9F2-474A-818F-850C6000CDED}" type="pres">
      <dgm:prSet presAssocID="{485AD9F0-854A-4A3F-AD0D-19A34BD3ACBD}" presName="dummy" presStyleCnt="0"/>
      <dgm:spPr/>
    </dgm:pt>
    <dgm:pt modelId="{E9513327-0F25-4CEC-8E47-3E7FDB2A4300}" type="pres">
      <dgm:prSet presAssocID="{B196DA93-8926-42F2-BB8F-0D1283D1AD13}" presName="sibTrans" presStyleLbl="sibTrans2D1" presStyleIdx="3" presStyleCnt="5"/>
      <dgm:spPr/>
    </dgm:pt>
    <dgm:pt modelId="{573FEDDC-768D-400D-9D97-B573713FCEC2}" type="pres">
      <dgm:prSet presAssocID="{0DA94A68-14BA-437B-84B3-922DDF493753}" presName="node" presStyleLbl="node1" presStyleIdx="4" presStyleCnt="5">
        <dgm:presLayoutVars>
          <dgm:bulletEnabled val="1"/>
        </dgm:presLayoutVars>
      </dgm:prSet>
      <dgm:spPr/>
    </dgm:pt>
    <dgm:pt modelId="{1C6E8E3A-A2B5-474C-8E00-2D5CD6740849}" type="pres">
      <dgm:prSet presAssocID="{0DA94A68-14BA-437B-84B3-922DDF493753}" presName="dummy" presStyleCnt="0"/>
      <dgm:spPr/>
    </dgm:pt>
    <dgm:pt modelId="{49456E21-B97C-4268-B7B0-C6E215AFCE13}" type="pres">
      <dgm:prSet presAssocID="{FB5EEE74-5552-4BDF-9505-C1972CBE5004}" presName="sibTrans" presStyleLbl="sibTrans2D1" presStyleIdx="4" presStyleCnt="5"/>
      <dgm:spPr/>
    </dgm:pt>
  </dgm:ptLst>
  <dgm:cxnLst>
    <dgm:cxn modelId="{DA7C951C-AE46-479F-A247-611DBD8EAC9D}" type="presOf" srcId="{ECE78C67-CFB7-4208-9F94-089AF9384CE5}" destId="{E10CA8D9-6FBA-42B9-AB0C-AD8C5C5B7007}" srcOrd="0" destOrd="0" presId="urn:microsoft.com/office/officeart/2005/8/layout/radial6"/>
    <dgm:cxn modelId="{80A0C93C-5D70-46E1-A156-924D569891B3}" type="presOf" srcId="{A104B5ED-7345-4E09-84D7-8B3019108541}" destId="{9A2D34FA-512F-485A-BA99-EA988CF4B2BE}" srcOrd="0" destOrd="0" presId="urn:microsoft.com/office/officeart/2005/8/layout/radial6"/>
    <dgm:cxn modelId="{D5AA7265-3A20-43A4-9623-8F2743445AA0}" type="presOf" srcId="{FB5EEE74-5552-4BDF-9505-C1972CBE5004}" destId="{49456E21-B97C-4268-B7B0-C6E215AFCE13}" srcOrd="0" destOrd="0" presId="urn:microsoft.com/office/officeart/2005/8/layout/radial6"/>
    <dgm:cxn modelId="{DF3CB949-79E7-42FB-9328-E834D06F4A87}" type="presOf" srcId="{FE4D855C-DB3B-4033-94D8-7D0D7C58E8E0}" destId="{A5DFBCD0-E5B1-4380-B5A3-AD0ACC14F808}" srcOrd="0" destOrd="0" presId="urn:microsoft.com/office/officeart/2005/8/layout/radial6"/>
    <dgm:cxn modelId="{5FEF0B4A-ECCA-492A-A019-6806A014BD58}" type="presOf" srcId="{485AD9F0-854A-4A3F-AD0D-19A34BD3ACBD}" destId="{15E5C378-52F0-4E05-A51A-BECBBB5495BC}" srcOrd="0" destOrd="0" presId="urn:microsoft.com/office/officeart/2005/8/layout/radial6"/>
    <dgm:cxn modelId="{6689AF51-9872-4C15-899D-027E8B846022}" type="presOf" srcId="{0DA94A68-14BA-437B-84B3-922DDF493753}" destId="{573FEDDC-768D-400D-9D97-B573713FCEC2}" srcOrd="0" destOrd="0" presId="urn:microsoft.com/office/officeart/2005/8/layout/radial6"/>
    <dgm:cxn modelId="{AB185178-AC31-4C5C-91B5-63DDE7E349C4}" srcId="{A104B5ED-7345-4E09-84D7-8B3019108541}" destId="{E854D531-A792-4BE9-AD71-554A673A5B61}" srcOrd="2" destOrd="0" parTransId="{DEC86273-B075-4D59-A0F5-14D0B2D3AFCC}" sibTransId="{5C3A2276-A56E-4788-A817-6A2EBD04C669}"/>
    <dgm:cxn modelId="{D5A58A7A-4FD3-4115-84B4-437F6AF07BBA}" type="presOf" srcId="{E854D531-A792-4BE9-AD71-554A673A5B61}" destId="{538AC16F-B429-49B0-8016-6718BD1507E2}" srcOrd="0" destOrd="0" presId="urn:microsoft.com/office/officeart/2005/8/layout/radial6"/>
    <dgm:cxn modelId="{AE1C0987-C13A-4321-ADA9-4FD73BD91ACF}" srcId="{A104B5ED-7345-4E09-84D7-8B3019108541}" destId="{9978C5ED-34A3-47A5-8B80-23C914B0C21C}" srcOrd="0" destOrd="0" parTransId="{E2D46D91-0BC4-4176-8A5E-66EA6A5818D6}" sibTransId="{FE4D855C-DB3B-4033-94D8-7D0D7C58E8E0}"/>
    <dgm:cxn modelId="{80257D93-1D33-4A21-A17C-80514E1458AF}" srcId="{ECE78C67-CFB7-4208-9F94-089AF9384CE5}" destId="{A104B5ED-7345-4E09-84D7-8B3019108541}" srcOrd="0" destOrd="0" parTransId="{6957DC2C-E1B4-4F7F-BBD4-7F83FAA7EE0D}" sibTransId="{600F2CCE-2ECA-4853-B707-88900C8EA84A}"/>
    <dgm:cxn modelId="{765F329E-A60D-4C0D-99F9-6ABDF225C9EF}" srcId="{A104B5ED-7345-4E09-84D7-8B3019108541}" destId="{485AD9F0-854A-4A3F-AD0D-19A34BD3ACBD}" srcOrd="3" destOrd="0" parTransId="{84D93987-0771-403B-8E25-891EB2AFE421}" sibTransId="{B196DA93-8926-42F2-BB8F-0D1283D1AD13}"/>
    <dgm:cxn modelId="{208930A0-FAE1-454D-A88F-53273617E922}" type="presOf" srcId="{88D83175-C981-4E1F-AE80-F9011E839E0E}" destId="{07A0A641-893A-4304-8A46-3F2E9D08A358}" srcOrd="0" destOrd="0" presId="urn:microsoft.com/office/officeart/2005/8/layout/radial6"/>
    <dgm:cxn modelId="{B4FF6EBB-6AEC-4FF9-AB01-62091BB25100}" srcId="{A104B5ED-7345-4E09-84D7-8B3019108541}" destId="{0DA94A68-14BA-437B-84B3-922DDF493753}" srcOrd="4" destOrd="0" parTransId="{AE309DA5-059E-4E4F-A927-CDC82FF50D62}" sibTransId="{FB5EEE74-5552-4BDF-9505-C1972CBE5004}"/>
    <dgm:cxn modelId="{214937BC-7930-409A-B1B1-5FEF4E5F57A3}" type="presOf" srcId="{9978C5ED-34A3-47A5-8B80-23C914B0C21C}" destId="{28965D8E-8843-4032-A69D-4CA57D0C4912}" srcOrd="0" destOrd="0" presId="urn:microsoft.com/office/officeart/2005/8/layout/radial6"/>
    <dgm:cxn modelId="{6951D2BD-BA82-49EA-9E49-5FF127EFA18F}" type="presOf" srcId="{FE6851AB-7F27-40E1-A2AE-E6B594830A5C}" destId="{2BB7DA4E-5FBF-48F5-A49B-5C73AAE0EA6D}" srcOrd="0" destOrd="0" presId="urn:microsoft.com/office/officeart/2005/8/layout/radial6"/>
    <dgm:cxn modelId="{AF5B89C6-150A-4954-8F2A-7BAE32728284}" type="presOf" srcId="{5C3A2276-A56E-4788-A817-6A2EBD04C669}" destId="{057B161A-FE42-4820-A54A-2D945628CF8A}" srcOrd="0" destOrd="0" presId="urn:microsoft.com/office/officeart/2005/8/layout/radial6"/>
    <dgm:cxn modelId="{5B2CBBCC-2437-4FA8-97A3-EF4E3A54337F}" srcId="{A104B5ED-7345-4E09-84D7-8B3019108541}" destId="{FE6851AB-7F27-40E1-A2AE-E6B594830A5C}" srcOrd="1" destOrd="0" parTransId="{0E646D72-C1D7-423E-85C0-EF58EF1839EA}" sibTransId="{88D83175-C981-4E1F-AE80-F9011E839E0E}"/>
    <dgm:cxn modelId="{F46649DD-BE6A-4C85-865C-CCAE0361A270}" type="presOf" srcId="{B196DA93-8926-42F2-BB8F-0D1283D1AD13}" destId="{E9513327-0F25-4CEC-8E47-3E7FDB2A4300}" srcOrd="0" destOrd="0" presId="urn:microsoft.com/office/officeart/2005/8/layout/radial6"/>
    <dgm:cxn modelId="{95D86709-AB8C-4E9F-99EB-9ABF291A6CE9}" type="presParOf" srcId="{E10CA8D9-6FBA-42B9-AB0C-AD8C5C5B7007}" destId="{9A2D34FA-512F-485A-BA99-EA988CF4B2BE}" srcOrd="0" destOrd="0" presId="urn:microsoft.com/office/officeart/2005/8/layout/radial6"/>
    <dgm:cxn modelId="{BA96E5AC-2D65-45CD-BE0F-D1780D1E5C78}" type="presParOf" srcId="{E10CA8D9-6FBA-42B9-AB0C-AD8C5C5B7007}" destId="{28965D8E-8843-4032-A69D-4CA57D0C4912}" srcOrd="1" destOrd="0" presId="urn:microsoft.com/office/officeart/2005/8/layout/radial6"/>
    <dgm:cxn modelId="{6F6AEA44-B987-42E1-888B-C67C064DD2F3}" type="presParOf" srcId="{E10CA8D9-6FBA-42B9-AB0C-AD8C5C5B7007}" destId="{36C22BF2-B2F6-4F87-AC36-02FCBA093480}" srcOrd="2" destOrd="0" presId="urn:microsoft.com/office/officeart/2005/8/layout/radial6"/>
    <dgm:cxn modelId="{C390F3AA-9C44-4EBE-81BC-7251642A6A32}" type="presParOf" srcId="{E10CA8D9-6FBA-42B9-AB0C-AD8C5C5B7007}" destId="{A5DFBCD0-E5B1-4380-B5A3-AD0ACC14F808}" srcOrd="3" destOrd="0" presId="urn:microsoft.com/office/officeart/2005/8/layout/radial6"/>
    <dgm:cxn modelId="{9DD104D7-042C-48EA-9DC2-D7BFBCF2B897}" type="presParOf" srcId="{E10CA8D9-6FBA-42B9-AB0C-AD8C5C5B7007}" destId="{2BB7DA4E-5FBF-48F5-A49B-5C73AAE0EA6D}" srcOrd="4" destOrd="0" presId="urn:microsoft.com/office/officeart/2005/8/layout/radial6"/>
    <dgm:cxn modelId="{41AD58CC-906E-461A-A429-A482AED400B2}" type="presParOf" srcId="{E10CA8D9-6FBA-42B9-AB0C-AD8C5C5B7007}" destId="{196859D7-0903-4211-A749-D56E23EEE596}" srcOrd="5" destOrd="0" presId="urn:microsoft.com/office/officeart/2005/8/layout/radial6"/>
    <dgm:cxn modelId="{E748B27E-F476-4142-994C-E8DF98EA9F70}" type="presParOf" srcId="{E10CA8D9-6FBA-42B9-AB0C-AD8C5C5B7007}" destId="{07A0A641-893A-4304-8A46-3F2E9D08A358}" srcOrd="6" destOrd="0" presId="urn:microsoft.com/office/officeart/2005/8/layout/radial6"/>
    <dgm:cxn modelId="{EA7DBECA-DF3F-467D-B9A5-AA809253583C}" type="presParOf" srcId="{E10CA8D9-6FBA-42B9-AB0C-AD8C5C5B7007}" destId="{538AC16F-B429-49B0-8016-6718BD1507E2}" srcOrd="7" destOrd="0" presId="urn:microsoft.com/office/officeart/2005/8/layout/radial6"/>
    <dgm:cxn modelId="{8EEED724-011F-4C69-86D5-AF09817EFA86}" type="presParOf" srcId="{E10CA8D9-6FBA-42B9-AB0C-AD8C5C5B7007}" destId="{0137E0BB-053A-41E5-A5AF-9AD75A022F11}" srcOrd="8" destOrd="0" presId="urn:microsoft.com/office/officeart/2005/8/layout/radial6"/>
    <dgm:cxn modelId="{B65EC69E-EEE0-451D-A30C-042BF9272DB6}" type="presParOf" srcId="{E10CA8D9-6FBA-42B9-AB0C-AD8C5C5B7007}" destId="{057B161A-FE42-4820-A54A-2D945628CF8A}" srcOrd="9" destOrd="0" presId="urn:microsoft.com/office/officeart/2005/8/layout/radial6"/>
    <dgm:cxn modelId="{1022A1EA-FD34-49DA-80E0-081EC89A05FF}" type="presParOf" srcId="{E10CA8D9-6FBA-42B9-AB0C-AD8C5C5B7007}" destId="{15E5C378-52F0-4E05-A51A-BECBBB5495BC}" srcOrd="10" destOrd="0" presId="urn:microsoft.com/office/officeart/2005/8/layout/radial6"/>
    <dgm:cxn modelId="{8A7A3CDA-227D-4376-A682-3C117912337A}" type="presParOf" srcId="{E10CA8D9-6FBA-42B9-AB0C-AD8C5C5B7007}" destId="{C81F4343-D9F2-474A-818F-850C6000CDED}" srcOrd="11" destOrd="0" presId="urn:microsoft.com/office/officeart/2005/8/layout/radial6"/>
    <dgm:cxn modelId="{5C62292C-980E-40A1-9853-A9E2B53B523F}" type="presParOf" srcId="{E10CA8D9-6FBA-42B9-AB0C-AD8C5C5B7007}" destId="{E9513327-0F25-4CEC-8E47-3E7FDB2A4300}" srcOrd="12" destOrd="0" presId="urn:microsoft.com/office/officeart/2005/8/layout/radial6"/>
    <dgm:cxn modelId="{A1D38C48-AA69-4C40-9A03-8B606199A6B4}" type="presParOf" srcId="{E10CA8D9-6FBA-42B9-AB0C-AD8C5C5B7007}" destId="{573FEDDC-768D-400D-9D97-B573713FCEC2}" srcOrd="13" destOrd="0" presId="urn:microsoft.com/office/officeart/2005/8/layout/radial6"/>
    <dgm:cxn modelId="{CF4A61E7-7D2D-4D9D-8927-2C40D9B4E1D4}" type="presParOf" srcId="{E10CA8D9-6FBA-42B9-AB0C-AD8C5C5B7007}" destId="{1C6E8E3A-A2B5-474C-8E00-2D5CD6740849}" srcOrd="14" destOrd="0" presId="urn:microsoft.com/office/officeart/2005/8/layout/radial6"/>
    <dgm:cxn modelId="{BD859068-C2F7-4EDA-B300-1E83A362D8BD}" type="presParOf" srcId="{E10CA8D9-6FBA-42B9-AB0C-AD8C5C5B7007}" destId="{49456E21-B97C-4268-B7B0-C6E215AFCE1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C6DCF8-08A5-4ED4-A60C-60BECE765E66}" type="doc">
      <dgm:prSet loTypeId="urn:microsoft.com/office/officeart/2008/layout/VerticalCurvedList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03685F2C-C581-4ACB-9444-C996769D6594}">
      <dgm:prSet phldrT="[ข้อความ]" custT="1"/>
      <dgm:spPr/>
      <dgm:t>
        <a:bodyPr/>
        <a:lstStyle/>
        <a:p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1.การลงทุนในโครงสร้างพื้นฐานสารสนเทศแห่งชาติที่เสมอภาค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A08953-0DD5-4B36-9CD4-F1E55254EE11}" type="parTrans" cxnId="{B6FF1745-5B6E-4539-A879-923AA3585C7A}">
      <dgm:prSet/>
      <dgm:spPr/>
      <dgm:t>
        <a:bodyPr/>
        <a:lstStyle/>
        <a:p>
          <a:endParaRPr lang="th-TH"/>
        </a:p>
      </dgm:t>
    </dgm:pt>
    <dgm:pt modelId="{2C529355-F555-4EDB-8D79-FB71689597B0}" type="sibTrans" cxnId="{B6FF1745-5B6E-4539-A879-923AA3585C7A}">
      <dgm:prSet/>
      <dgm:spPr/>
      <dgm:t>
        <a:bodyPr/>
        <a:lstStyle/>
        <a:p>
          <a:endParaRPr lang="th-TH"/>
        </a:p>
      </dgm:t>
    </dgm:pt>
    <dgm:pt modelId="{B1A15A0A-E959-4B38-AFD3-526CC5D62302}">
      <dgm:prSet phldrT="[ข้อความ]" custT="1"/>
      <dgm:spPr/>
      <dgm:t>
        <a:bodyPr/>
        <a:lstStyle/>
        <a:p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2.การลงทุนในด้านการศึกษาที่ดีของพลเมืองและบุคลากรด้านสารสนเทศ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ED17A40-75DA-4491-8DE1-2E875D3A863C}" type="parTrans" cxnId="{04B294BB-FDC2-4CC2-B999-A86CB81B06B3}">
      <dgm:prSet/>
      <dgm:spPr/>
      <dgm:t>
        <a:bodyPr/>
        <a:lstStyle/>
        <a:p>
          <a:endParaRPr lang="th-TH"/>
        </a:p>
      </dgm:t>
    </dgm:pt>
    <dgm:pt modelId="{2E77F309-B11A-4C9B-95F5-AA490C8D9550}" type="sibTrans" cxnId="{04B294BB-FDC2-4CC2-B999-A86CB81B06B3}">
      <dgm:prSet/>
      <dgm:spPr/>
      <dgm:t>
        <a:bodyPr/>
        <a:lstStyle/>
        <a:p>
          <a:endParaRPr lang="th-TH"/>
        </a:p>
      </dgm:t>
    </dgm:pt>
    <dgm:pt modelId="{957A7E02-C264-4283-8881-4C9DC4E78F60}">
      <dgm:prSet phldrT="[ข้อความ]" custT="1"/>
      <dgm:spPr/>
      <dgm:t>
        <a:bodyPr/>
        <a:lstStyle/>
        <a:p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3.การปรับปรุงบทบาทภาครัฐเพื่อบริการที่ดีและสร้างรากฐานอุตสาหกรรมสารสนเทศที่แข็งแกร่ง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2C3107-0403-49BF-B3AD-5B821D5980DC}" type="parTrans" cxnId="{805617BD-479A-4E49-AAB0-11AA1FD73361}">
      <dgm:prSet/>
      <dgm:spPr/>
      <dgm:t>
        <a:bodyPr/>
        <a:lstStyle/>
        <a:p>
          <a:endParaRPr lang="th-TH"/>
        </a:p>
      </dgm:t>
    </dgm:pt>
    <dgm:pt modelId="{3467F2AE-FD76-4C7E-8382-539F9FFC323E}" type="sibTrans" cxnId="{805617BD-479A-4E49-AAB0-11AA1FD73361}">
      <dgm:prSet/>
      <dgm:spPr/>
      <dgm:t>
        <a:bodyPr/>
        <a:lstStyle/>
        <a:p>
          <a:endParaRPr lang="th-TH"/>
        </a:p>
      </dgm:t>
    </dgm:pt>
    <dgm:pt modelId="{DAC17A4F-4F9A-46C1-BD19-B300C1BABBC7}" type="pres">
      <dgm:prSet presAssocID="{B2C6DCF8-08A5-4ED4-A60C-60BECE765E66}" presName="Name0" presStyleCnt="0">
        <dgm:presLayoutVars>
          <dgm:chMax val="7"/>
          <dgm:chPref val="7"/>
          <dgm:dir/>
        </dgm:presLayoutVars>
      </dgm:prSet>
      <dgm:spPr/>
    </dgm:pt>
    <dgm:pt modelId="{27C25D6F-E5A9-4155-B520-7B72FE42A334}" type="pres">
      <dgm:prSet presAssocID="{B2C6DCF8-08A5-4ED4-A60C-60BECE765E66}" presName="Name1" presStyleCnt="0"/>
      <dgm:spPr/>
    </dgm:pt>
    <dgm:pt modelId="{4CFCAE4A-5113-4154-8A8B-32CF31B3F3EA}" type="pres">
      <dgm:prSet presAssocID="{B2C6DCF8-08A5-4ED4-A60C-60BECE765E66}" presName="cycle" presStyleCnt="0"/>
      <dgm:spPr/>
    </dgm:pt>
    <dgm:pt modelId="{121C3149-A245-49E8-8170-A7FA71D2F53A}" type="pres">
      <dgm:prSet presAssocID="{B2C6DCF8-08A5-4ED4-A60C-60BECE765E66}" presName="srcNode" presStyleLbl="node1" presStyleIdx="0" presStyleCnt="3"/>
      <dgm:spPr/>
    </dgm:pt>
    <dgm:pt modelId="{793F757F-663C-4E45-B385-47B42080227A}" type="pres">
      <dgm:prSet presAssocID="{B2C6DCF8-08A5-4ED4-A60C-60BECE765E66}" presName="conn" presStyleLbl="parChTrans1D2" presStyleIdx="0" presStyleCnt="1"/>
      <dgm:spPr/>
    </dgm:pt>
    <dgm:pt modelId="{1AE0358E-5436-46B6-8374-0789D5AE3F73}" type="pres">
      <dgm:prSet presAssocID="{B2C6DCF8-08A5-4ED4-A60C-60BECE765E66}" presName="extraNode" presStyleLbl="node1" presStyleIdx="0" presStyleCnt="3"/>
      <dgm:spPr/>
    </dgm:pt>
    <dgm:pt modelId="{F79316C3-3F55-494B-BAC3-2FCE20DECBB2}" type="pres">
      <dgm:prSet presAssocID="{B2C6DCF8-08A5-4ED4-A60C-60BECE765E66}" presName="dstNode" presStyleLbl="node1" presStyleIdx="0" presStyleCnt="3"/>
      <dgm:spPr/>
    </dgm:pt>
    <dgm:pt modelId="{F2BFC92B-09C5-471D-9588-A43991F05E40}" type="pres">
      <dgm:prSet presAssocID="{03685F2C-C581-4ACB-9444-C996769D6594}" presName="text_1" presStyleLbl="node1" presStyleIdx="0" presStyleCnt="3">
        <dgm:presLayoutVars>
          <dgm:bulletEnabled val="1"/>
        </dgm:presLayoutVars>
      </dgm:prSet>
      <dgm:spPr/>
    </dgm:pt>
    <dgm:pt modelId="{BAB95435-8D72-4543-85FD-86679698E2DE}" type="pres">
      <dgm:prSet presAssocID="{03685F2C-C581-4ACB-9444-C996769D6594}" presName="accent_1" presStyleCnt="0"/>
      <dgm:spPr/>
    </dgm:pt>
    <dgm:pt modelId="{529B5E00-42D5-4D3C-A2F8-A65DC4D2AA4C}" type="pres">
      <dgm:prSet presAssocID="{03685F2C-C581-4ACB-9444-C996769D6594}" presName="accentRepeatNode" presStyleLbl="solidFgAcc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0E08A8-AE94-44C6-BD49-9D5E739A13D5}" type="pres">
      <dgm:prSet presAssocID="{B1A15A0A-E959-4B38-AFD3-526CC5D62302}" presName="text_2" presStyleLbl="node1" presStyleIdx="1" presStyleCnt="3">
        <dgm:presLayoutVars>
          <dgm:bulletEnabled val="1"/>
        </dgm:presLayoutVars>
      </dgm:prSet>
      <dgm:spPr/>
    </dgm:pt>
    <dgm:pt modelId="{62BA690A-B88E-450E-953C-0160B7D1386F}" type="pres">
      <dgm:prSet presAssocID="{B1A15A0A-E959-4B38-AFD3-526CC5D62302}" presName="accent_2" presStyleCnt="0"/>
      <dgm:spPr/>
    </dgm:pt>
    <dgm:pt modelId="{72FC737E-858C-48BA-9C64-570CEC30FF32}" type="pres">
      <dgm:prSet presAssocID="{B1A15A0A-E959-4B38-AFD3-526CC5D62302}" presName="accentRepeatNode" presStyleLbl="solidFgAcc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74D860-9686-46EA-9C20-D45F96B4F0D6}" type="pres">
      <dgm:prSet presAssocID="{957A7E02-C264-4283-8881-4C9DC4E78F60}" presName="text_3" presStyleLbl="node1" presStyleIdx="2" presStyleCnt="3">
        <dgm:presLayoutVars>
          <dgm:bulletEnabled val="1"/>
        </dgm:presLayoutVars>
      </dgm:prSet>
      <dgm:spPr/>
    </dgm:pt>
    <dgm:pt modelId="{0D571596-C3E9-4789-A765-DF846159745B}" type="pres">
      <dgm:prSet presAssocID="{957A7E02-C264-4283-8881-4C9DC4E78F60}" presName="accent_3" presStyleCnt="0"/>
      <dgm:spPr/>
    </dgm:pt>
    <dgm:pt modelId="{F1B76B5D-6B4C-4957-9351-D0CD46FAC1F8}" type="pres">
      <dgm:prSet presAssocID="{957A7E02-C264-4283-8881-4C9DC4E78F60}" presName="accentRepeatNode" presStyleLbl="solidFgAcc1" presStyleIdx="2" presStyleCnt="3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B4B4815-123C-4F86-A78F-44D5CBBB6910}" type="presOf" srcId="{B1A15A0A-E959-4B38-AFD3-526CC5D62302}" destId="{2B0E08A8-AE94-44C6-BD49-9D5E739A13D5}" srcOrd="0" destOrd="0" presId="urn:microsoft.com/office/officeart/2008/layout/VerticalCurvedList"/>
    <dgm:cxn modelId="{B6FF1745-5B6E-4539-A879-923AA3585C7A}" srcId="{B2C6DCF8-08A5-4ED4-A60C-60BECE765E66}" destId="{03685F2C-C581-4ACB-9444-C996769D6594}" srcOrd="0" destOrd="0" parTransId="{5CA08953-0DD5-4B36-9CD4-F1E55254EE11}" sibTransId="{2C529355-F555-4EDB-8D79-FB71689597B0}"/>
    <dgm:cxn modelId="{DC30986B-1AC0-47FB-872F-C0AD4AB2335C}" type="presOf" srcId="{B2C6DCF8-08A5-4ED4-A60C-60BECE765E66}" destId="{DAC17A4F-4F9A-46C1-BD19-B300C1BABBC7}" srcOrd="0" destOrd="0" presId="urn:microsoft.com/office/officeart/2008/layout/VerticalCurvedList"/>
    <dgm:cxn modelId="{04B294BB-FDC2-4CC2-B999-A86CB81B06B3}" srcId="{B2C6DCF8-08A5-4ED4-A60C-60BECE765E66}" destId="{B1A15A0A-E959-4B38-AFD3-526CC5D62302}" srcOrd="1" destOrd="0" parTransId="{6ED17A40-75DA-4491-8DE1-2E875D3A863C}" sibTransId="{2E77F309-B11A-4C9B-95F5-AA490C8D9550}"/>
    <dgm:cxn modelId="{805617BD-479A-4E49-AAB0-11AA1FD73361}" srcId="{B2C6DCF8-08A5-4ED4-A60C-60BECE765E66}" destId="{957A7E02-C264-4283-8881-4C9DC4E78F60}" srcOrd="2" destOrd="0" parTransId="{7B2C3107-0403-49BF-B3AD-5B821D5980DC}" sibTransId="{3467F2AE-FD76-4C7E-8382-539F9FFC323E}"/>
    <dgm:cxn modelId="{BA6E73D4-B231-4DC2-B80C-4E0670B6EE3A}" type="presOf" srcId="{03685F2C-C581-4ACB-9444-C996769D6594}" destId="{F2BFC92B-09C5-471D-9588-A43991F05E40}" srcOrd="0" destOrd="0" presId="urn:microsoft.com/office/officeart/2008/layout/VerticalCurvedList"/>
    <dgm:cxn modelId="{34B879D7-F6A1-4333-9D9F-32CDB123989E}" type="presOf" srcId="{957A7E02-C264-4283-8881-4C9DC4E78F60}" destId="{5174D860-9686-46EA-9C20-D45F96B4F0D6}" srcOrd="0" destOrd="0" presId="urn:microsoft.com/office/officeart/2008/layout/VerticalCurvedList"/>
    <dgm:cxn modelId="{9D5884F3-FB2B-4C9F-8748-9D23ACFB926B}" type="presOf" srcId="{2C529355-F555-4EDB-8D79-FB71689597B0}" destId="{793F757F-663C-4E45-B385-47B42080227A}" srcOrd="0" destOrd="0" presId="urn:microsoft.com/office/officeart/2008/layout/VerticalCurvedList"/>
    <dgm:cxn modelId="{4EA4F657-E88B-4E59-B159-BFD6E6133BBF}" type="presParOf" srcId="{DAC17A4F-4F9A-46C1-BD19-B300C1BABBC7}" destId="{27C25D6F-E5A9-4155-B520-7B72FE42A334}" srcOrd="0" destOrd="0" presId="urn:microsoft.com/office/officeart/2008/layout/VerticalCurvedList"/>
    <dgm:cxn modelId="{E35D4C42-AD5E-49F7-A8CB-5681CFACA15C}" type="presParOf" srcId="{27C25D6F-E5A9-4155-B520-7B72FE42A334}" destId="{4CFCAE4A-5113-4154-8A8B-32CF31B3F3EA}" srcOrd="0" destOrd="0" presId="urn:microsoft.com/office/officeart/2008/layout/VerticalCurvedList"/>
    <dgm:cxn modelId="{5AB90922-5EB6-435D-A04B-0D4C6E3E426D}" type="presParOf" srcId="{4CFCAE4A-5113-4154-8A8B-32CF31B3F3EA}" destId="{121C3149-A245-49E8-8170-A7FA71D2F53A}" srcOrd="0" destOrd="0" presId="urn:microsoft.com/office/officeart/2008/layout/VerticalCurvedList"/>
    <dgm:cxn modelId="{3C37CC36-C03A-4978-8CEB-99EC5ADBB74A}" type="presParOf" srcId="{4CFCAE4A-5113-4154-8A8B-32CF31B3F3EA}" destId="{793F757F-663C-4E45-B385-47B42080227A}" srcOrd="1" destOrd="0" presId="urn:microsoft.com/office/officeart/2008/layout/VerticalCurvedList"/>
    <dgm:cxn modelId="{3CEE1192-A9C1-404A-A3D6-0575832A2144}" type="presParOf" srcId="{4CFCAE4A-5113-4154-8A8B-32CF31B3F3EA}" destId="{1AE0358E-5436-46B6-8374-0789D5AE3F73}" srcOrd="2" destOrd="0" presId="urn:microsoft.com/office/officeart/2008/layout/VerticalCurvedList"/>
    <dgm:cxn modelId="{D8CF8F7F-769E-4B39-820A-A49282913ED7}" type="presParOf" srcId="{4CFCAE4A-5113-4154-8A8B-32CF31B3F3EA}" destId="{F79316C3-3F55-494B-BAC3-2FCE20DECBB2}" srcOrd="3" destOrd="0" presId="urn:microsoft.com/office/officeart/2008/layout/VerticalCurvedList"/>
    <dgm:cxn modelId="{7AFAE10B-097C-4351-9ED4-289A10BFFDA9}" type="presParOf" srcId="{27C25D6F-E5A9-4155-B520-7B72FE42A334}" destId="{F2BFC92B-09C5-471D-9588-A43991F05E40}" srcOrd="1" destOrd="0" presId="urn:microsoft.com/office/officeart/2008/layout/VerticalCurvedList"/>
    <dgm:cxn modelId="{89E02909-2B23-40B0-B3C6-06752822BE6E}" type="presParOf" srcId="{27C25D6F-E5A9-4155-B520-7B72FE42A334}" destId="{BAB95435-8D72-4543-85FD-86679698E2DE}" srcOrd="2" destOrd="0" presId="urn:microsoft.com/office/officeart/2008/layout/VerticalCurvedList"/>
    <dgm:cxn modelId="{0AC97A42-CDD2-48D7-809F-6C4D670B014B}" type="presParOf" srcId="{BAB95435-8D72-4543-85FD-86679698E2DE}" destId="{529B5E00-42D5-4D3C-A2F8-A65DC4D2AA4C}" srcOrd="0" destOrd="0" presId="urn:microsoft.com/office/officeart/2008/layout/VerticalCurvedList"/>
    <dgm:cxn modelId="{A0E8EED1-844F-4044-9ED1-A67423F36901}" type="presParOf" srcId="{27C25D6F-E5A9-4155-B520-7B72FE42A334}" destId="{2B0E08A8-AE94-44C6-BD49-9D5E739A13D5}" srcOrd="3" destOrd="0" presId="urn:microsoft.com/office/officeart/2008/layout/VerticalCurvedList"/>
    <dgm:cxn modelId="{51B68D89-72CB-4468-A91A-3E72A405DE61}" type="presParOf" srcId="{27C25D6F-E5A9-4155-B520-7B72FE42A334}" destId="{62BA690A-B88E-450E-953C-0160B7D1386F}" srcOrd="4" destOrd="0" presId="urn:microsoft.com/office/officeart/2008/layout/VerticalCurvedList"/>
    <dgm:cxn modelId="{860C749A-D8B6-436E-B0E1-70108C8F99F6}" type="presParOf" srcId="{62BA690A-B88E-450E-953C-0160B7D1386F}" destId="{72FC737E-858C-48BA-9C64-570CEC30FF32}" srcOrd="0" destOrd="0" presId="urn:microsoft.com/office/officeart/2008/layout/VerticalCurvedList"/>
    <dgm:cxn modelId="{14A732D1-4CDB-45C0-B5C0-B690D99EA441}" type="presParOf" srcId="{27C25D6F-E5A9-4155-B520-7B72FE42A334}" destId="{5174D860-9686-46EA-9C20-D45F96B4F0D6}" srcOrd="5" destOrd="0" presId="urn:microsoft.com/office/officeart/2008/layout/VerticalCurvedList"/>
    <dgm:cxn modelId="{DFFC3DC8-2065-462C-A530-CD1B705A553A}" type="presParOf" srcId="{27C25D6F-E5A9-4155-B520-7B72FE42A334}" destId="{0D571596-C3E9-4789-A765-DF846159745B}" srcOrd="6" destOrd="0" presId="urn:microsoft.com/office/officeart/2008/layout/VerticalCurvedList"/>
    <dgm:cxn modelId="{F962CBB0-C384-4306-9A4B-0CAD0F703B25}" type="presParOf" srcId="{0D571596-C3E9-4789-A765-DF846159745B}" destId="{F1B76B5D-6B4C-4957-9351-D0CD46FAC1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C6DCF8-08A5-4ED4-A60C-60BECE765E6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3685F2C-C581-4ACB-9444-C996769D6594}">
      <dgm:prSet phldrT="[ข้อความ]" custT="1"/>
      <dgm:spPr/>
      <dgm:t>
        <a:bodyPr/>
        <a:lstStyle/>
        <a:p>
          <a:r>
            <a:rPr lang="th-TH" sz="2400" b="0" i="0" dirty="0"/>
            <a:t>ลงทุนในการเสริมสร้างทรัพยากรมนุษย์ที่มีความรู้เป็นพื้นฐานสำคัญ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A08953-0DD5-4B36-9CD4-F1E55254EE11}" type="parTrans" cxnId="{B6FF1745-5B6E-4539-A879-923AA3585C7A}">
      <dgm:prSet/>
      <dgm:spPr/>
      <dgm:t>
        <a:bodyPr/>
        <a:lstStyle/>
        <a:p>
          <a:endParaRPr lang="th-TH"/>
        </a:p>
      </dgm:t>
    </dgm:pt>
    <dgm:pt modelId="{2C529355-F555-4EDB-8D79-FB71689597B0}" type="sibTrans" cxnId="{B6FF1745-5B6E-4539-A879-923AA3585C7A}">
      <dgm:prSet/>
      <dgm:spPr/>
      <dgm:t>
        <a:bodyPr/>
        <a:lstStyle/>
        <a:p>
          <a:endParaRPr lang="th-TH"/>
        </a:p>
      </dgm:t>
    </dgm:pt>
    <dgm:pt modelId="{957A7E02-C264-4283-8881-4C9DC4E78F60}">
      <dgm:prSet phldrT="[ข้อความ]" custT="1"/>
      <dgm:spPr/>
      <dgm:t>
        <a:bodyPr/>
        <a:lstStyle/>
        <a:p>
          <a:r>
            <a:rPr lang="th-TH" sz="2400" b="0" i="0" dirty="0"/>
            <a:t>ลงทุนในโครงสร้างพื้นฐานสารสนเทศและส่งเสริมอุตสาหกรรมสารสนเทศ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2C3107-0403-49BF-B3AD-5B821D5980DC}" type="parTrans" cxnId="{805617BD-479A-4E49-AAB0-11AA1FD73361}">
      <dgm:prSet/>
      <dgm:spPr/>
      <dgm:t>
        <a:bodyPr/>
        <a:lstStyle/>
        <a:p>
          <a:endParaRPr lang="th-TH"/>
        </a:p>
      </dgm:t>
    </dgm:pt>
    <dgm:pt modelId="{3467F2AE-FD76-4C7E-8382-539F9FFC323E}" type="sibTrans" cxnId="{805617BD-479A-4E49-AAB0-11AA1FD73361}">
      <dgm:prSet/>
      <dgm:spPr/>
      <dgm:t>
        <a:bodyPr/>
        <a:lstStyle/>
        <a:p>
          <a:endParaRPr lang="th-TH"/>
        </a:p>
      </dgm:t>
    </dgm:pt>
    <dgm:pt modelId="{4527CFE6-4F14-4AB4-99CC-82C3DFDFF6CC}">
      <dgm:prSet/>
      <dgm:spPr/>
      <dgm:t>
        <a:bodyPr/>
        <a:lstStyle/>
        <a:p>
          <a:r>
            <a:rPr lang="th-TH" b="0" i="0"/>
            <a:t>ส่งเสริมให้มีนวัตกรรม ในระบบเศรษฐกิจและสังคม</a:t>
          </a:r>
          <a:endParaRPr lang="th-TH"/>
        </a:p>
      </dgm:t>
    </dgm:pt>
    <dgm:pt modelId="{BCDC5B0E-D034-4765-8E9E-374B76E1D55C}" type="parTrans" cxnId="{AC6EF337-5D14-4E39-BC0C-5067407FDEB3}">
      <dgm:prSet/>
      <dgm:spPr/>
      <dgm:t>
        <a:bodyPr/>
        <a:lstStyle/>
        <a:p>
          <a:endParaRPr lang="th-TH"/>
        </a:p>
      </dgm:t>
    </dgm:pt>
    <dgm:pt modelId="{B578C6E9-E8F4-4E36-A7A4-EA6F776110D1}" type="sibTrans" cxnId="{AC6EF337-5D14-4E39-BC0C-5067407FDEB3}">
      <dgm:prSet/>
      <dgm:spPr/>
      <dgm:t>
        <a:bodyPr/>
        <a:lstStyle/>
        <a:p>
          <a:endParaRPr lang="th-TH"/>
        </a:p>
      </dgm:t>
    </dgm:pt>
    <dgm:pt modelId="{DAC17A4F-4F9A-46C1-BD19-B300C1BABBC7}" type="pres">
      <dgm:prSet presAssocID="{B2C6DCF8-08A5-4ED4-A60C-60BECE765E66}" presName="Name0" presStyleCnt="0">
        <dgm:presLayoutVars>
          <dgm:chMax val="7"/>
          <dgm:chPref val="7"/>
          <dgm:dir/>
        </dgm:presLayoutVars>
      </dgm:prSet>
      <dgm:spPr/>
    </dgm:pt>
    <dgm:pt modelId="{27C25D6F-E5A9-4155-B520-7B72FE42A334}" type="pres">
      <dgm:prSet presAssocID="{B2C6DCF8-08A5-4ED4-A60C-60BECE765E66}" presName="Name1" presStyleCnt="0"/>
      <dgm:spPr/>
    </dgm:pt>
    <dgm:pt modelId="{4CFCAE4A-5113-4154-8A8B-32CF31B3F3EA}" type="pres">
      <dgm:prSet presAssocID="{B2C6DCF8-08A5-4ED4-A60C-60BECE765E66}" presName="cycle" presStyleCnt="0"/>
      <dgm:spPr/>
    </dgm:pt>
    <dgm:pt modelId="{121C3149-A245-49E8-8170-A7FA71D2F53A}" type="pres">
      <dgm:prSet presAssocID="{B2C6DCF8-08A5-4ED4-A60C-60BECE765E66}" presName="srcNode" presStyleLbl="node1" presStyleIdx="0" presStyleCnt="3"/>
      <dgm:spPr/>
    </dgm:pt>
    <dgm:pt modelId="{793F757F-663C-4E45-B385-47B42080227A}" type="pres">
      <dgm:prSet presAssocID="{B2C6DCF8-08A5-4ED4-A60C-60BECE765E66}" presName="conn" presStyleLbl="parChTrans1D2" presStyleIdx="0" presStyleCnt="1"/>
      <dgm:spPr/>
    </dgm:pt>
    <dgm:pt modelId="{1AE0358E-5436-46B6-8374-0789D5AE3F73}" type="pres">
      <dgm:prSet presAssocID="{B2C6DCF8-08A5-4ED4-A60C-60BECE765E66}" presName="extraNode" presStyleLbl="node1" presStyleIdx="0" presStyleCnt="3"/>
      <dgm:spPr/>
    </dgm:pt>
    <dgm:pt modelId="{F79316C3-3F55-494B-BAC3-2FCE20DECBB2}" type="pres">
      <dgm:prSet presAssocID="{B2C6DCF8-08A5-4ED4-A60C-60BECE765E66}" presName="dstNode" presStyleLbl="node1" presStyleIdx="0" presStyleCnt="3"/>
      <dgm:spPr/>
    </dgm:pt>
    <dgm:pt modelId="{F2BFC92B-09C5-471D-9588-A43991F05E40}" type="pres">
      <dgm:prSet presAssocID="{03685F2C-C581-4ACB-9444-C996769D6594}" presName="text_1" presStyleLbl="node1" presStyleIdx="0" presStyleCnt="3">
        <dgm:presLayoutVars>
          <dgm:bulletEnabled val="1"/>
        </dgm:presLayoutVars>
      </dgm:prSet>
      <dgm:spPr/>
    </dgm:pt>
    <dgm:pt modelId="{BAB95435-8D72-4543-85FD-86679698E2DE}" type="pres">
      <dgm:prSet presAssocID="{03685F2C-C581-4ACB-9444-C996769D6594}" presName="accent_1" presStyleCnt="0"/>
      <dgm:spPr/>
    </dgm:pt>
    <dgm:pt modelId="{529B5E00-42D5-4D3C-A2F8-A65DC4D2AA4C}" type="pres">
      <dgm:prSet presAssocID="{03685F2C-C581-4ACB-9444-C996769D6594}" presName="accentRepeatNode" presStyleLbl="solidFgAcc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6FAF16-CA91-4445-AAA2-0664259546D0}" type="pres">
      <dgm:prSet presAssocID="{4527CFE6-4F14-4AB4-99CC-82C3DFDFF6CC}" presName="text_2" presStyleLbl="node1" presStyleIdx="1" presStyleCnt="3">
        <dgm:presLayoutVars>
          <dgm:bulletEnabled val="1"/>
        </dgm:presLayoutVars>
      </dgm:prSet>
      <dgm:spPr/>
    </dgm:pt>
    <dgm:pt modelId="{CB94EAB8-27AE-49A7-BF12-B304EBD22968}" type="pres">
      <dgm:prSet presAssocID="{4527CFE6-4F14-4AB4-99CC-82C3DFDFF6CC}" presName="accent_2" presStyleCnt="0"/>
      <dgm:spPr/>
    </dgm:pt>
    <dgm:pt modelId="{4A832977-9390-40EA-BCE9-DF4F425DE3AC}" type="pres">
      <dgm:prSet presAssocID="{4527CFE6-4F14-4AB4-99CC-82C3DFDFF6CC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74D860-9686-46EA-9C20-D45F96B4F0D6}" type="pres">
      <dgm:prSet presAssocID="{957A7E02-C264-4283-8881-4C9DC4E78F60}" presName="text_3" presStyleLbl="node1" presStyleIdx="2" presStyleCnt="3">
        <dgm:presLayoutVars>
          <dgm:bulletEnabled val="1"/>
        </dgm:presLayoutVars>
      </dgm:prSet>
      <dgm:spPr/>
    </dgm:pt>
    <dgm:pt modelId="{0D571596-C3E9-4789-A765-DF846159745B}" type="pres">
      <dgm:prSet presAssocID="{957A7E02-C264-4283-8881-4C9DC4E78F60}" presName="accent_3" presStyleCnt="0"/>
      <dgm:spPr/>
    </dgm:pt>
    <dgm:pt modelId="{F1B76B5D-6B4C-4957-9351-D0CD46FAC1F8}" type="pres">
      <dgm:prSet presAssocID="{957A7E02-C264-4283-8881-4C9DC4E78F60}" presName="accentRepeatNode" presStyleLbl="solidFgAcc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4C7AD07-3D55-4C09-A717-D0572A61A1C4}" type="presOf" srcId="{B2C6DCF8-08A5-4ED4-A60C-60BECE765E66}" destId="{DAC17A4F-4F9A-46C1-BD19-B300C1BABBC7}" srcOrd="0" destOrd="0" presId="urn:microsoft.com/office/officeart/2008/layout/VerticalCurvedList"/>
    <dgm:cxn modelId="{C3520F1D-8C8E-4A4F-991F-2B2EF0444D15}" type="presOf" srcId="{4527CFE6-4F14-4AB4-99CC-82C3DFDFF6CC}" destId="{D36FAF16-CA91-4445-AAA2-0664259546D0}" srcOrd="0" destOrd="0" presId="urn:microsoft.com/office/officeart/2008/layout/VerticalCurvedList"/>
    <dgm:cxn modelId="{81001437-F263-4EFD-9264-42F883C528A6}" type="presOf" srcId="{957A7E02-C264-4283-8881-4C9DC4E78F60}" destId="{5174D860-9686-46EA-9C20-D45F96B4F0D6}" srcOrd="0" destOrd="0" presId="urn:microsoft.com/office/officeart/2008/layout/VerticalCurvedList"/>
    <dgm:cxn modelId="{AC6EF337-5D14-4E39-BC0C-5067407FDEB3}" srcId="{B2C6DCF8-08A5-4ED4-A60C-60BECE765E66}" destId="{4527CFE6-4F14-4AB4-99CC-82C3DFDFF6CC}" srcOrd="1" destOrd="0" parTransId="{BCDC5B0E-D034-4765-8E9E-374B76E1D55C}" sibTransId="{B578C6E9-E8F4-4E36-A7A4-EA6F776110D1}"/>
    <dgm:cxn modelId="{B6FF1745-5B6E-4539-A879-923AA3585C7A}" srcId="{B2C6DCF8-08A5-4ED4-A60C-60BECE765E66}" destId="{03685F2C-C581-4ACB-9444-C996769D6594}" srcOrd="0" destOrd="0" parTransId="{5CA08953-0DD5-4B36-9CD4-F1E55254EE11}" sibTransId="{2C529355-F555-4EDB-8D79-FB71689597B0}"/>
    <dgm:cxn modelId="{805617BD-479A-4E49-AAB0-11AA1FD73361}" srcId="{B2C6DCF8-08A5-4ED4-A60C-60BECE765E66}" destId="{957A7E02-C264-4283-8881-4C9DC4E78F60}" srcOrd="2" destOrd="0" parTransId="{7B2C3107-0403-49BF-B3AD-5B821D5980DC}" sibTransId="{3467F2AE-FD76-4C7E-8382-539F9FFC323E}"/>
    <dgm:cxn modelId="{9D3108C4-FD74-4A4B-B9D5-5A04F026602C}" type="presOf" srcId="{03685F2C-C581-4ACB-9444-C996769D6594}" destId="{F2BFC92B-09C5-471D-9588-A43991F05E40}" srcOrd="0" destOrd="0" presId="urn:microsoft.com/office/officeart/2008/layout/VerticalCurvedList"/>
    <dgm:cxn modelId="{EAA0F1DC-9EF0-40A0-A9E7-0BEEB33A1D3C}" type="presOf" srcId="{2C529355-F555-4EDB-8D79-FB71689597B0}" destId="{793F757F-663C-4E45-B385-47B42080227A}" srcOrd="0" destOrd="0" presId="urn:microsoft.com/office/officeart/2008/layout/VerticalCurvedList"/>
    <dgm:cxn modelId="{961DF979-F9A7-4486-B37C-F647C17B6CAD}" type="presParOf" srcId="{DAC17A4F-4F9A-46C1-BD19-B300C1BABBC7}" destId="{27C25D6F-E5A9-4155-B520-7B72FE42A334}" srcOrd="0" destOrd="0" presId="urn:microsoft.com/office/officeart/2008/layout/VerticalCurvedList"/>
    <dgm:cxn modelId="{4CBCC609-83F3-45AD-B864-F5493DEB8A42}" type="presParOf" srcId="{27C25D6F-E5A9-4155-B520-7B72FE42A334}" destId="{4CFCAE4A-5113-4154-8A8B-32CF31B3F3EA}" srcOrd="0" destOrd="0" presId="urn:microsoft.com/office/officeart/2008/layout/VerticalCurvedList"/>
    <dgm:cxn modelId="{C1CB6779-424A-4079-856C-12F9A4C2EC07}" type="presParOf" srcId="{4CFCAE4A-5113-4154-8A8B-32CF31B3F3EA}" destId="{121C3149-A245-49E8-8170-A7FA71D2F53A}" srcOrd="0" destOrd="0" presId="urn:microsoft.com/office/officeart/2008/layout/VerticalCurvedList"/>
    <dgm:cxn modelId="{3D897D8C-EF8F-4C93-B580-BEF206494E8E}" type="presParOf" srcId="{4CFCAE4A-5113-4154-8A8B-32CF31B3F3EA}" destId="{793F757F-663C-4E45-B385-47B42080227A}" srcOrd="1" destOrd="0" presId="urn:microsoft.com/office/officeart/2008/layout/VerticalCurvedList"/>
    <dgm:cxn modelId="{7D71C241-A38C-4474-BA97-5856B05B1F87}" type="presParOf" srcId="{4CFCAE4A-5113-4154-8A8B-32CF31B3F3EA}" destId="{1AE0358E-5436-46B6-8374-0789D5AE3F73}" srcOrd="2" destOrd="0" presId="urn:microsoft.com/office/officeart/2008/layout/VerticalCurvedList"/>
    <dgm:cxn modelId="{E875A691-7C3E-4DF5-981F-553247135E9F}" type="presParOf" srcId="{4CFCAE4A-5113-4154-8A8B-32CF31B3F3EA}" destId="{F79316C3-3F55-494B-BAC3-2FCE20DECBB2}" srcOrd="3" destOrd="0" presId="urn:microsoft.com/office/officeart/2008/layout/VerticalCurvedList"/>
    <dgm:cxn modelId="{E44FCB5F-5847-4A13-AA2C-DD73F50384B4}" type="presParOf" srcId="{27C25D6F-E5A9-4155-B520-7B72FE42A334}" destId="{F2BFC92B-09C5-471D-9588-A43991F05E40}" srcOrd="1" destOrd="0" presId="urn:microsoft.com/office/officeart/2008/layout/VerticalCurvedList"/>
    <dgm:cxn modelId="{EAC28ED2-8D83-4B1B-8679-B3201DB8C3CC}" type="presParOf" srcId="{27C25D6F-E5A9-4155-B520-7B72FE42A334}" destId="{BAB95435-8D72-4543-85FD-86679698E2DE}" srcOrd="2" destOrd="0" presId="urn:microsoft.com/office/officeart/2008/layout/VerticalCurvedList"/>
    <dgm:cxn modelId="{33A646DC-0145-4BE7-93FD-074C8CCB4A0A}" type="presParOf" srcId="{BAB95435-8D72-4543-85FD-86679698E2DE}" destId="{529B5E00-42D5-4D3C-A2F8-A65DC4D2AA4C}" srcOrd="0" destOrd="0" presId="urn:microsoft.com/office/officeart/2008/layout/VerticalCurvedList"/>
    <dgm:cxn modelId="{16F32700-96F6-483C-B370-1E29DF61A854}" type="presParOf" srcId="{27C25D6F-E5A9-4155-B520-7B72FE42A334}" destId="{D36FAF16-CA91-4445-AAA2-0664259546D0}" srcOrd="3" destOrd="0" presId="urn:microsoft.com/office/officeart/2008/layout/VerticalCurvedList"/>
    <dgm:cxn modelId="{F3622A89-18A8-422D-8CC4-E1781F7167ED}" type="presParOf" srcId="{27C25D6F-E5A9-4155-B520-7B72FE42A334}" destId="{CB94EAB8-27AE-49A7-BF12-B304EBD22968}" srcOrd="4" destOrd="0" presId="urn:microsoft.com/office/officeart/2008/layout/VerticalCurvedList"/>
    <dgm:cxn modelId="{A0173716-C041-4B70-A5C1-9AF88E098E00}" type="presParOf" srcId="{CB94EAB8-27AE-49A7-BF12-B304EBD22968}" destId="{4A832977-9390-40EA-BCE9-DF4F425DE3AC}" srcOrd="0" destOrd="0" presId="urn:microsoft.com/office/officeart/2008/layout/VerticalCurvedList"/>
    <dgm:cxn modelId="{4EAB8CA2-2D5B-4F4F-AF9D-D5CA4D643675}" type="presParOf" srcId="{27C25D6F-E5A9-4155-B520-7B72FE42A334}" destId="{5174D860-9686-46EA-9C20-D45F96B4F0D6}" srcOrd="5" destOrd="0" presId="urn:microsoft.com/office/officeart/2008/layout/VerticalCurvedList"/>
    <dgm:cxn modelId="{DEFA6735-AEDD-482B-8165-E61DB42791A3}" type="presParOf" srcId="{27C25D6F-E5A9-4155-B520-7B72FE42A334}" destId="{0D571596-C3E9-4789-A765-DF846159745B}" srcOrd="6" destOrd="0" presId="urn:microsoft.com/office/officeart/2008/layout/VerticalCurvedList"/>
    <dgm:cxn modelId="{8FB6E30F-D397-42FE-9B2F-863D9E4C5F7B}" type="presParOf" srcId="{0D571596-C3E9-4789-A765-DF846159745B}" destId="{F1B76B5D-6B4C-4957-9351-D0CD46FAC1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C6DCF8-08A5-4ED4-A60C-60BECE765E66}" type="doc">
      <dgm:prSet loTypeId="urn:microsoft.com/office/officeart/2008/layout/VerticalCurvedLis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03685F2C-C581-4ACB-9444-C996769D6594}">
      <dgm:prSet phldrT="[ข้อความ]" custT="1"/>
      <dgm:spPr/>
      <dgm:t>
        <a:bodyPr/>
        <a:lstStyle/>
        <a:p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พัฒนา </a:t>
          </a:r>
          <a:r>
            <a:rPr lang="en-US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3 </a:t>
          </a:r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มิติ  สังคม เศรษฐกิจ และสิ่งแวดล้อม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A08953-0DD5-4B36-9CD4-F1E55254EE11}" type="parTrans" cxnId="{B6FF1745-5B6E-4539-A879-923AA3585C7A}">
      <dgm:prSet/>
      <dgm:spPr/>
      <dgm:t>
        <a:bodyPr/>
        <a:lstStyle/>
        <a:p>
          <a:endParaRPr lang="th-TH"/>
        </a:p>
      </dgm:t>
    </dgm:pt>
    <dgm:pt modelId="{2C529355-F555-4EDB-8D79-FB71689597B0}" type="sibTrans" cxnId="{B6FF1745-5B6E-4539-A879-923AA3585C7A}">
      <dgm:prSet/>
      <dgm:spPr/>
      <dgm:t>
        <a:bodyPr/>
        <a:lstStyle/>
        <a:p>
          <a:endParaRPr lang="th-TH"/>
        </a:p>
      </dgm:t>
    </dgm:pt>
    <dgm:pt modelId="{957A7E02-C264-4283-8881-4C9DC4E78F60}">
      <dgm:prSet phldrT="[ข้อความ]" custT="1"/>
      <dgm:spPr/>
      <dgm:t>
        <a:bodyPr/>
        <a:lstStyle/>
        <a:p>
          <a:r>
            <a:rPr lang="th-TH" sz="2000" b="0" i="0" dirty="0"/>
            <a:t>ยึดหลักเศรษฐกิจพอเพียง ให้ประเทศก้าวหน้า ด้วยความมีเหตุผลและพอประมาณ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2C3107-0403-49BF-B3AD-5B821D5980DC}" type="parTrans" cxnId="{805617BD-479A-4E49-AAB0-11AA1FD73361}">
      <dgm:prSet/>
      <dgm:spPr/>
      <dgm:t>
        <a:bodyPr/>
        <a:lstStyle/>
        <a:p>
          <a:endParaRPr lang="th-TH"/>
        </a:p>
      </dgm:t>
    </dgm:pt>
    <dgm:pt modelId="{3467F2AE-FD76-4C7E-8382-539F9FFC323E}" type="sibTrans" cxnId="{805617BD-479A-4E49-AAB0-11AA1FD73361}">
      <dgm:prSet/>
      <dgm:spPr/>
      <dgm:t>
        <a:bodyPr/>
        <a:lstStyle/>
        <a:p>
          <a:endParaRPr lang="th-TH"/>
        </a:p>
      </dgm:t>
    </dgm:pt>
    <dgm:pt modelId="{4527CFE6-4F14-4AB4-99CC-82C3DFDFF6CC}">
      <dgm:prSet custT="1"/>
      <dgm:spPr/>
      <dgm:t>
        <a:bodyPr/>
        <a:lstStyle/>
        <a:p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ประชาชนได้ประโยชน์จาก </a:t>
          </a:r>
          <a:r>
            <a:rPr lang="en-US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ทั่วถึงและเท่าเทียม 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DC5B0E-D034-4765-8E9E-374B76E1D55C}" type="parTrans" cxnId="{AC6EF337-5D14-4E39-BC0C-5067407FDEB3}">
      <dgm:prSet/>
      <dgm:spPr/>
      <dgm:t>
        <a:bodyPr/>
        <a:lstStyle/>
        <a:p>
          <a:endParaRPr lang="th-TH"/>
        </a:p>
      </dgm:t>
    </dgm:pt>
    <dgm:pt modelId="{B578C6E9-E8F4-4E36-A7A4-EA6F776110D1}" type="sibTrans" cxnId="{AC6EF337-5D14-4E39-BC0C-5067407FDEB3}">
      <dgm:prSet/>
      <dgm:spPr/>
      <dgm:t>
        <a:bodyPr/>
        <a:lstStyle/>
        <a:p>
          <a:endParaRPr lang="th-TH"/>
        </a:p>
      </dgm:t>
    </dgm:pt>
    <dgm:pt modelId="{80ED5B1C-C4F2-4985-A971-7E62E5939F2B}">
      <dgm:prSet phldrT="[ข้อความ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ผลักดันนโยบายก่อนหน้าให้พัฒนาอย่างต่อเนื่อง</a:t>
          </a:r>
        </a:p>
      </dgm:t>
    </dgm:pt>
    <dgm:pt modelId="{204969AA-D72E-40E9-A907-4A68B49E72A8}" type="parTrans" cxnId="{6E63443E-EA63-478B-9BDA-971007379CB6}">
      <dgm:prSet/>
      <dgm:spPr/>
      <dgm:t>
        <a:bodyPr/>
        <a:lstStyle/>
        <a:p>
          <a:endParaRPr lang="th-TH"/>
        </a:p>
      </dgm:t>
    </dgm:pt>
    <dgm:pt modelId="{19F379BB-D93B-44EE-BE2F-DA5CC6EAD045}" type="sibTrans" cxnId="{6E63443E-EA63-478B-9BDA-971007379CB6}">
      <dgm:prSet/>
      <dgm:spPr/>
      <dgm:t>
        <a:bodyPr/>
        <a:lstStyle/>
        <a:p>
          <a:endParaRPr lang="th-TH"/>
        </a:p>
      </dgm:t>
    </dgm:pt>
    <dgm:pt modelId="{71C0A147-2170-4CF5-A7B8-AB435A706992}">
      <dgm:prSet phldrT="[ข้อความ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ส่งเสริมภาคเอกชนให้มีส่วนร่วมในการพัฒนาด้าน </a:t>
          </a:r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1E1CE2D-9E29-443A-8E2B-9DEF433B1C49}" type="parTrans" cxnId="{7FDFFB43-3618-48B2-BBCC-152F35541A0C}">
      <dgm:prSet/>
      <dgm:spPr/>
      <dgm:t>
        <a:bodyPr/>
        <a:lstStyle/>
        <a:p>
          <a:endParaRPr lang="th-TH"/>
        </a:p>
      </dgm:t>
    </dgm:pt>
    <dgm:pt modelId="{52B9405B-9FB2-4A02-94EB-B39BA63590D4}" type="sibTrans" cxnId="{7FDFFB43-3618-48B2-BBCC-152F35541A0C}">
      <dgm:prSet/>
      <dgm:spPr/>
      <dgm:t>
        <a:bodyPr/>
        <a:lstStyle/>
        <a:p>
          <a:endParaRPr lang="th-TH"/>
        </a:p>
      </dgm:t>
    </dgm:pt>
    <dgm:pt modelId="{DAC17A4F-4F9A-46C1-BD19-B300C1BABBC7}" type="pres">
      <dgm:prSet presAssocID="{B2C6DCF8-08A5-4ED4-A60C-60BECE765E66}" presName="Name0" presStyleCnt="0">
        <dgm:presLayoutVars>
          <dgm:chMax val="7"/>
          <dgm:chPref val="7"/>
          <dgm:dir/>
        </dgm:presLayoutVars>
      </dgm:prSet>
      <dgm:spPr/>
    </dgm:pt>
    <dgm:pt modelId="{27C25D6F-E5A9-4155-B520-7B72FE42A334}" type="pres">
      <dgm:prSet presAssocID="{B2C6DCF8-08A5-4ED4-A60C-60BECE765E66}" presName="Name1" presStyleCnt="0"/>
      <dgm:spPr/>
    </dgm:pt>
    <dgm:pt modelId="{4CFCAE4A-5113-4154-8A8B-32CF31B3F3EA}" type="pres">
      <dgm:prSet presAssocID="{B2C6DCF8-08A5-4ED4-A60C-60BECE765E66}" presName="cycle" presStyleCnt="0"/>
      <dgm:spPr/>
    </dgm:pt>
    <dgm:pt modelId="{121C3149-A245-49E8-8170-A7FA71D2F53A}" type="pres">
      <dgm:prSet presAssocID="{B2C6DCF8-08A5-4ED4-A60C-60BECE765E66}" presName="srcNode" presStyleLbl="node1" presStyleIdx="0" presStyleCnt="5"/>
      <dgm:spPr/>
    </dgm:pt>
    <dgm:pt modelId="{793F757F-663C-4E45-B385-47B42080227A}" type="pres">
      <dgm:prSet presAssocID="{B2C6DCF8-08A5-4ED4-A60C-60BECE765E66}" presName="conn" presStyleLbl="parChTrans1D2" presStyleIdx="0" presStyleCnt="1"/>
      <dgm:spPr/>
    </dgm:pt>
    <dgm:pt modelId="{1AE0358E-5436-46B6-8374-0789D5AE3F73}" type="pres">
      <dgm:prSet presAssocID="{B2C6DCF8-08A5-4ED4-A60C-60BECE765E66}" presName="extraNode" presStyleLbl="node1" presStyleIdx="0" presStyleCnt="5"/>
      <dgm:spPr/>
    </dgm:pt>
    <dgm:pt modelId="{F79316C3-3F55-494B-BAC3-2FCE20DECBB2}" type="pres">
      <dgm:prSet presAssocID="{B2C6DCF8-08A5-4ED4-A60C-60BECE765E66}" presName="dstNode" presStyleLbl="node1" presStyleIdx="0" presStyleCnt="5"/>
      <dgm:spPr/>
    </dgm:pt>
    <dgm:pt modelId="{F2BFC92B-09C5-471D-9588-A43991F05E40}" type="pres">
      <dgm:prSet presAssocID="{03685F2C-C581-4ACB-9444-C996769D6594}" presName="text_1" presStyleLbl="node1" presStyleIdx="0" presStyleCnt="5">
        <dgm:presLayoutVars>
          <dgm:bulletEnabled val="1"/>
        </dgm:presLayoutVars>
      </dgm:prSet>
      <dgm:spPr/>
    </dgm:pt>
    <dgm:pt modelId="{BAB95435-8D72-4543-85FD-86679698E2DE}" type="pres">
      <dgm:prSet presAssocID="{03685F2C-C581-4ACB-9444-C996769D6594}" presName="accent_1" presStyleCnt="0"/>
      <dgm:spPr/>
    </dgm:pt>
    <dgm:pt modelId="{529B5E00-42D5-4D3C-A2F8-A65DC4D2AA4C}" type="pres">
      <dgm:prSet presAssocID="{03685F2C-C581-4ACB-9444-C996769D6594}" presName="accentRepeatNode" presStyleLbl="solidFgAcc1" presStyleIdx="0" presStyleCnt="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6FAF16-CA91-4445-AAA2-0664259546D0}" type="pres">
      <dgm:prSet presAssocID="{4527CFE6-4F14-4AB4-99CC-82C3DFDFF6CC}" presName="text_2" presStyleLbl="node1" presStyleIdx="1" presStyleCnt="5">
        <dgm:presLayoutVars>
          <dgm:bulletEnabled val="1"/>
        </dgm:presLayoutVars>
      </dgm:prSet>
      <dgm:spPr/>
    </dgm:pt>
    <dgm:pt modelId="{CB94EAB8-27AE-49A7-BF12-B304EBD22968}" type="pres">
      <dgm:prSet presAssocID="{4527CFE6-4F14-4AB4-99CC-82C3DFDFF6CC}" presName="accent_2" presStyleCnt="0"/>
      <dgm:spPr/>
    </dgm:pt>
    <dgm:pt modelId="{4A832977-9390-40EA-BCE9-DF4F425DE3AC}" type="pres">
      <dgm:prSet presAssocID="{4527CFE6-4F14-4AB4-99CC-82C3DFDFF6CC}" presName="accentRepeatNode" presStyleLbl="solidFgAcc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74D860-9686-46EA-9C20-D45F96B4F0D6}" type="pres">
      <dgm:prSet presAssocID="{957A7E02-C264-4283-8881-4C9DC4E78F60}" presName="text_3" presStyleLbl="node1" presStyleIdx="2" presStyleCnt="5">
        <dgm:presLayoutVars>
          <dgm:bulletEnabled val="1"/>
        </dgm:presLayoutVars>
      </dgm:prSet>
      <dgm:spPr/>
    </dgm:pt>
    <dgm:pt modelId="{0D571596-C3E9-4789-A765-DF846159745B}" type="pres">
      <dgm:prSet presAssocID="{957A7E02-C264-4283-8881-4C9DC4E78F60}" presName="accent_3" presStyleCnt="0"/>
      <dgm:spPr/>
    </dgm:pt>
    <dgm:pt modelId="{F1B76B5D-6B4C-4957-9351-D0CD46FAC1F8}" type="pres">
      <dgm:prSet presAssocID="{957A7E02-C264-4283-8881-4C9DC4E78F60}" presName="accentRepeatNode" presStyleLbl="solidFgAcc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F4EAD2-6043-4CAD-8414-2623B1226AEF}" type="pres">
      <dgm:prSet presAssocID="{80ED5B1C-C4F2-4985-A971-7E62E5939F2B}" presName="text_4" presStyleLbl="node1" presStyleIdx="3" presStyleCnt="5">
        <dgm:presLayoutVars>
          <dgm:bulletEnabled val="1"/>
        </dgm:presLayoutVars>
      </dgm:prSet>
      <dgm:spPr/>
    </dgm:pt>
    <dgm:pt modelId="{DB5A8F7A-FC4E-4C93-82B8-51436A016E3D}" type="pres">
      <dgm:prSet presAssocID="{80ED5B1C-C4F2-4985-A971-7E62E5939F2B}" presName="accent_4" presStyleCnt="0"/>
      <dgm:spPr/>
    </dgm:pt>
    <dgm:pt modelId="{1A92AA3E-B017-4822-BAF9-3260C6A0E2D1}" type="pres">
      <dgm:prSet presAssocID="{80ED5B1C-C4F2-4985-A971-7E62E5939F2B}" presName="accentRepeatNode" presStyleLbl="solidFgAcc1" presStyleIdx="3" presStyleCnt="5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B7AB9BD-31EA-4A39-8E39-F15B172A6A30}" type="pres">
      <dgm:prSet presAssocID="{71C0A147-2170-4CF5-A7B8-AB435A706992}" presName="text_5" presStyleLbl="node1" presStyleIdx="4" presStyleCnt="5">
        <dgm:presLayoutVars>
          <dgm:bulletEnabled val="1"/>
        </dgm:presLayoutVars>
      </dgm:prSet>
      <dgm:spPr/>
    </dgm:pt>
    <dgm:pt modelId="{4F3BFADF-37B9-4E07-AD1D-E03B988BBD69}" type="pres">
      <dgm:prSet presAssocID="{71C0A147-2170-4CF5-A7B8-AB435A706992}" presName="accent_5" presStyleCnt="0"/>
      <dgm:spPr/>
    </dgm:pt>
    <dgm:pt modelId="{347B823C-9CFB-4719-B450-D2C02624E2E5}" type="pres">
      <dgm:prSet presAssocID="{71C0A147-2170-4CF5-A7B8-AB435A706992}" presName="accentRepeatNode" presStyleLbl="solidFgAcc1" presStyleIdx="4" presStyleCnt="5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E793614-363A-4988-8676-056F42355A78}" type="presOf" srcId="{71C0A147-2170-4CF5-A7B8-AB435A706992}" destId="{1B7AB9BD-31EA-4A39-8E39-F15B172A6A30}" srcOrd="0" destOrd="0" presId="urn:microsoft.com/office/officeart/2008/layout/VerticalCurvedList"/>
    <dgm:cxn modelId="{CF1B2F2F-2D45-4757-B130-2A739467583E}" type="presOf" srcId="{957A7E02-C264-4283-8881-4C9DC4E78F60}" destId="{5174D860-9686-46EA-9C20-D45F96B4F0D6}" srcOrd="0" destOrd="0" presId="urn:microsoft.com/office/officeart/2008/layout/VerticalCurvedList"/>
    <dgm:cxn modelId="{AC6EF337-5D14-4E39-BC0C-5067407FDEB3}" srcId="{B2C6DCF8-08A5-4ED4-A60C-60BECE765E66}" destId="{4527CFE6-4F14-4AB4-99CC-82C3DFDFF6CC}" srcOrd="1" destOrd="0" parTransId="{BCDC5B0E-D034-4765-8E9E-374B76E1D55C}" sibTransId="{B578C6E9-E8F4-4E36-A7A4-EA6F776110D1}"/>
    <dgm:cxn modelId="{6E63443E-EA63-478B-9BDA-971007379CB6}" srcId="{B2C6DCF8-08A5-4ED4-A60C-60BECE765E66}" destId="{80ED5B1C-C4F2-4985-A971-7E62E5939F2B}" srcOrd="3" destOrd="0" parTransId="{204969AA-D72E-40E9-A907-4A68B49E72A8}" sibTransId="{19F379BB-D93B-44EE-BE2F-DA5CC6EAD045}"/>
    <dgm:cxn modelId="{7FDFFB43-3618-48B2-BBCC-152F35541A0C}" srcId="{B2C6DCF8-08A5-4ED4-A60C-60BECE765E66}" destId="{71C0A147-2170-4CF5-A7B8-AB435A706992}" srcOrd="4" destOrd="0" parTransId="{41E1CE2D-9E29-443A-8E2B-9DEF433B1C49}" sibTransId="{52B9405B-9FB2-4A02-94EB-B39BA63590D4}"/>
    <dgm:cxn modelId="{B6FF1745-5B6E-4539-A879-923AA3585C7A}" srcId="{B2C6DCF8-08A5-4ED4-A60C-60BECE765E66}" destId="{03685F2C-C581-4ACB-9444-C996769D6594}" srcOrd="0" destOrd="0" parTransId="{5CA08953-0DD5-4B36-9CD4-F1E55254EE11}" sibTransId="{2C529355-F555-4EDB-8D79-FB71689597B0}"/>
    <dgm:cxn modelId="{4318987E-1364-4BEF-9E72-945BC79B0140}" type="presOf" srcId="{03685F2C-C581-4ACB-9444-C996769D6594}" destId="{F2BFC92B-09C5-471D-9588-A43991F05E40}" srcOrd="0" destOrd="0" presId="urn:microsoft.com/office/officeart/2008/layout/VerticalCurvedList"/>
    <dgm:cxn modelId="{A2748C9F-C6C2-415D-AD50-50559D1E7F7A}" type="presOf" srcId="{B2C6DCF8-08A5-4ED4-A60C-60BECE765E66}" destId="{DAC17A4F-4F9A-46C1-BD19-B300C1BABBC7}" srcOrd="0" destOrd="0" presId="urn:microsoft.com/office/officeart/2008/layout/VerticalCurvedList"/>
    <dgm:cxn modelId="{CD75ADA0-B1C5-41EF-AE7F-0741F9552F62}" type="presOf" srcId="{2C529355-F555-4EDB-8D79-FB71689597B0}" destId="{793F757F-663C-4E45-B385-47B42080227A}" srcOrd="0" destOrd="0" presId="urn:microsoft.com/office/officeart/2008/layout/VerticalCurvedList"/>
    <dgm:cxn modelId="{805617BD-479A-4E49-AAB0-11AA1FD73361}" srcId="{B2C6DCF8-08A5-4ED4-A60C-60BECE765E66}" destId="{957A7E02-C264-4283-8881-4C9DC4E78F60}" srcOrd="2" destOrd="0" parTransId="{7B2C3107-0403-49BF-B3AD-5B821D5980DC}" sibTransId="{3467F2AE-FD76-4C7E-8382-539F9FFC323E}"/>
    <dgm:cxn modelId="{1CAD94BE-7AFA-42E6-A1B5-C89AABF58AA3}" type="presOf" srcId="{4527CFE6-4F14-4AB4-99CC-82C3DFDFF6CC}" destId="{D36FAF16-CA91-4445-AAA2-0664259546D0}" srcOrd="0" destOrd="0" presId="urn:microsoft.com/office/officeart/2008/layout/VerticalCurvedList"/>
    <dgm:cxn modelId="{6E21F5E1-B4D3-4487-9D6E-EF185B20D12A}" type="presOf" srcId="{80ED5B1C-C4F2-4985-A971-7E62E5939F2B}" destId="{D3F4EAD2-6043-4CAD-8414-2623B1226AEF}" srcOrd="0" destOrd="0" presId="urn:microsoft.com/office/officeart/2008/layout/VerticalCurvedList"/>
    <dgm:cxn modelId="{9F1BAC16-26DD-45B6-B95E-99B5465957BB}" type="presParOf" srcId="{DAC17A4F-4F9A-46C1-BD19-B300C1BABBC7}" destId="{27C25D6F-E5A9-4155-B520-7B72FE42A334}" srcOrd="0" destOrd="0" presId="urn:microsoft.com/office/officeart/2008/layout/VerticalCurvedList"/>
    <dgm:cxn modelId="{679FC392-50F2-4D4C-A239-8946053AFB7F}" type="presParOf" srcId="{27C25D6F-E5A9-4155-B520-7B72FE42A334}" destId="{4CFCAE4A-5113-4154-8A8B-32CF31B3F3EA}" srcOrd="0" destOrd="0" presId="urn:microsoft.com/office/officeart/2008/layout/VerticalCurvedList"/>
    <dgm:cxn modelId="{F7C6002E-912A-4423-A1C2-B7F61B25840E}" type="presParOf" srcId="{4CFCAE4A-5113-4154-8A8B-32CF31B3F3EA}" destId="{121C3149-A245-49E8-8170-A7FA71D2F53A}" srcOrd="0" destOrd="0" presId="urn:microsoft.com/office/officeart/2008/layout/VerticalCurvedList"/>
    <dgm:cxn modelId="{BD24D9EF-8EC3-4DCB-AF66-D3BD267A2912}" type="presParOf" srcId="{4CFCAE4A-5113-4154-8A8B-32CF31B3F3EA}" destId="{793F757F-663C-4E45-B385-47B42080227A}" srcOrd="1" destOrd="0" presId="urn:microsoft.com/office/officeart/2008/layout/VerticalCurvedList"/>
    <dgm:cxn modelId="{C82E79A7-CF07-4042-BE33-FBC479BB9D53}" type="presParOf" srcId="{4CFCAE4A-5113-4154-8A8B-32CF31B3F3EA}" destId="{1AE0358E-5436-46B6-8374-0789D5AE3F73}" srcOrd="2" destOrd="0" presId="urn:microsoft.com/office/officeart/2008/layout/VerticalCurvedList"/>
    <dgm:cxn modelId="{5FE57596-80AE-445A-A3BE-8F5EAFA50F9E}" type="presParOf" srcId="{4CFCAE4A-5113-4154-8A8B-32CF31B3F3EA}" destId="{F79316C3-3F55-494B-BAC3-2FCE20DECBB2}" srcOrd="3" destOrd="0" presId="urn:microsoft.com/office/officeart/2008/layout/VerticalCurvedList"/>
    <dgm:cxn modelId="{AA6AB838-82AF-48E2-8E9F-EB28412926F8}" type="presParOf" srcId="{27C25D6F-E5A9-4155-B520-7B72FE42A334}" destId="{F2BFC92B-09C5-471D-9588-A43991F05E40}" srcOrd="1" destOrd="0" presId="urn:microsoft.com/office/officeart/2008/layout/VerticalCurvedList"/>
    <dgm:cxn modelId="{83DDD81C-9BB0-4E33-A67A-CB863B669ADC}" type="presParOf" srcId="{27C25D6F-E5A9-4155-B520-7B72FE42A334}" destId="{BAB95435-8D72-4543-85FD-86679698E2DE}" srcOrd="2" destOrd="0" presId="urn:microsoft.com/office/officeart/2008/layout/VerticalCurvedList"/>
    <dgm:cxn modelId="{4AB9A465-20BF-4C3B-A290-E357757608BD}" type="presParOf" srcId="{BAB95435-8D72-4543-85FD-86679698E2DE}" destId="{529B5E00-42D5-4D3C-A2F8-A65DC4D2AA4C}" srcOrd="0" destOrd="0" presId="urn:microsoft.com/office/officeart/2008/layout/VerticalCurvedList"/>
    <dgm:cxn modelId="{40CEF3C5-29C0-48A4-A64C-F70531092A5F}" type="presParOf" srcId="{27C25D6F-E5A9-4155-B520-7B72FE42A334}" destId="{D36FAF16-CA91-4445-AAA2-0664259546D0}" srcOrd="3" destOrd="0" presId="urn:microsoft.com/office/officeart/2008/layout/VerticalCurvedList"/>
    <dgm:cxn modelId="{933F720A-2E4D-4BA2-902B-912848D082FD}" type="presParOf" srcId="{27C25D6F-E5A9-4155-B520-7B72FE42A334}" destId="{CB94EAB8-27AE-49A7-BF12-B304EBD22968}" srcOrd="4" destOrd="0" presId="urn:microsoft.com/office/officeart/2008/layout/VerticalCurvedList"/>
    <dgm:cxn modelId="{461B233A-DA64-4767-B291-A430D7968787}" type="presParOf" srcId="{CB94EAB8-27AE-49A7-BF12-B304EBD22968}" destId="{4A832977-9390-40EA-BCE9-DF4F425DE3AC}" srcOrd="0" destOrd="0" presId="urn:microsoft.com/office/officeart/2008/layout/VerticalCurvedList"/>
    <dgm:cxn modelId="{AF198AB0-B2E0-41AD-B76B-3DD398F53964}" type="presParOf" srcId="{27C25D6F-E5A9-4155-B520-7B72FE42A334}" destId="{5174D860-9686-46EA-9C20-D45F96B4F0D6}" srcOrd="5" destOrd="0" presId="urn:microsoft.com/office/officeart/2008/layout/VerticalCurvedList"/>
    <dgm:cxn modelId="{FA376065-3EFF-44AC-88EC-6E986405358F}" type="presParOf" srcId="{27C25D6F-E5A9-4155-B520-7B72FE42A334}" destId="{0D571596-C3E9-4789-A765-DF846159745B}" srcOrd="6" destOrd="0" presId="urn:microsoft.com/office/officeart/2008/layout/VerticalCurvedList"/>
    <dgm:cxn modelId="{7EE9CF88-6FAE-42EA-A817-2AAB9E0AB12E}" type="presParOf" srcId="{0D571596-C3E9-4789-A765-DF846159745B}" destId="{F1B76B5D-6B4C-4957-9351-D0CD46FAC1F8}" srcOrd="0" destOrd="0" presId="urn:microsoft.com/office/officeart/2008/layout/VerticalCurvedList"/>
    <dgm:cxn modelId="{4A482098-7DDD-439E-AF1A-35D25F762EF7}" type="presParOf" srcId="{27C25D6F-E5A9-4155-B520-7B72FE42A334}" destId="{D3F4EAD2-6043-4CAD-8414-2623B1226AEF}" srcOrd="7" destOrd="0" presId="urn:microsoft.com/office/officeart/2008/layout/VerticalCurvedList"/>
    <dgm:cxn modelId="{D0C4B0CC-7720-4A22-A889-7AE255C8C0C2}" type="presParOf" srcId="{27C25D6F-E5A9-4155-B520-7B72FE42A334}" destId="{DB5A8F7A-FC4E-4C93-82B8-51436A016E3D}" srcOrd="8" destOrd="0" presId="urn:microsoft.com/office/officeart/2008/layout/VerticalCurvedList"/>
    <dgm:cxn modelId="{28F75EAC-B508-4920-AED1-39C6DD33AD76}" type="presParOf" srcId="{DB5A8F7A-FC4E-4C93-82B8-51436A016E3D}" destId="{1A92AA3E-B017-4822-BAF9-3260C6A0E2D1}" srcOrd="0" destOrd="0" presId="urn:microsoft.com/office/officeart/2008/layout/VerticalCurvedList"/>
    <dgm:cxn modelId="{6701186C-EBE0-4A1E-A971-D9FD064667AE}" type="presParOf" srcId="{27C25D6F-E5A9-4155-B520-7B72FE42A334}" destId="{1B7AB9BD-31EA-4A39-8E39-F15B172A6A30}" srcOrd="9" destOrd="0" presId="urn:microsoft.com/office/officeart/2008/layout/VerticalCurvedList"/>
    <dgm:cxn modelId="{1B1830ED-10BA-41C2-916C-9BD0742A4548}" type="presParOf" srcId="{27C25D6F-E5A9-4155-B520-7B72FE42A334}" destId="{4F3BFADF-37B9-4E07-AD1D-E03B988BBD69}" srcOrd="10" destOrd="0" presId="urn:microsoft.com/office/officeart/2008/layout/VerticalCurvedList"/>
    <dgm:cxn modelId="{BA027843-CD6F-4212-92C8-1459A46D329D}" type="presParOf" srcId="{4F3BFADF-37B9-4E07-AD1D-E03B988BBD69}" destId="{347B823C-9CFB-4719-B450-D2C02624E2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21FCE5-7F77-410F-B34F-6E01FEA54BA9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31C6B76-4866-4E72-8A75-8F69211749CC}">
      <dgm:prSet phldrT="[ข้อความ]"/>
      <dgm:spPr/>
      <dgm:t>
        <a:bodyPr/>
        <a:lstStyle/>
        <a:p>
          <a:pPr algn="thaiDist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ต้องการสารสนเทศที่สรุปให้เห็นภาพรวมการดำเนินงานของธุรกิจ รวมถึงต้องการสารสนเทศจากภายนอกองค์กรเพื่อใช้ในการพยากรณ์และวางแผนระยะยาว </a:t>
          </a:r>
          <a:endParaRPr lang="th-TH" dirty="0"/>
        </a:p>
      </dgm:t>
    </dgm:pt>
    <dgm:pt modelId="{224EFD55-6076-4948-ADAC-A607A721D8C5}" type="parTrans" cxnId="{FFF41516-0838-4BA8-A9C6-8AB1319C19D0}">
      <dgm:prSet/>
      <dgm:spPr/>
      <dgm:t>
        <a:bodyPr/>
        <a:lstStyle/>
        <a:p>
          <a:endParaRPr lang="th-TH"/>
        </a:p>
      </dgm:t>
    </dgm:pt>
    <dgm:pt modelId="{79B3468B-9E41-43BB-9782-89FA062B8B99}" type="sibTrans" cxnId="{FFF41516-0838-4BA8-A9C6-8AB1319C19D0}">
      <dgm:prSet/>
      <dgm:spPr/>
      <dgm:t>
        <a:bodyPr/>
        <a:lstStyle/>
        <a:p>
          <a:endParaRPr lang="th-TH"/>
        </a:p>
      </dgm:t>
    </dgm:pt>
    <dgm:pt modelId="{A8E3F1AA-4F7E-4E1E-AD32-EAD5D482DF8A}">
      <dgm:prSet phldrT="[ข้อความ]" custT="1"/>
      <dgm:spPr/>
      <dgm:t>
        <a:bodyPr/>
        <a:lstStyle/>
        <a:p>
          <a:pPr algn="l"/>
          <a:r>
            <a:rPr lang="th-TH" sz="28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ผู้บริหารระดับสูง</a:t>
          </a:r>
        </a:p>
      </dgm:t>
    </dgm:pt>
    <dgm:pt modelId="{56F064F3-BF6B-4010-B56C-BB9B0E9C3C9A}" type="parTrans" cxnId="{BE6E2ABA-C372-4E85-A73F-A87706957EAC}">
      <dgm:prSet/>
      <dgm:spPr/>
      <dgm:t>
        <a:bodyPr/>
        <a:lstStyle/>
        <a:p>
          <a:endParaRPr lang="th-TH"/>
        </a:p>
      </dgm:t>
    </dgm:pt>
    <dgm:pt modelId="{59000A33-0347-4F98-920D-31D67AE2CF46}" type="sibTrans" cxnId="{BE6E2ABA-C372-4E85-A73F-A87706957EAC}">
      <dgm:prSet/>
      <dgm:spPr/>
      <dgm:t>
        <a:bodyPr/>
        <a:lstStyle/>
        <a:p>
          <a:endParaRPr lang="th-TH"/>
        </a:p>
      </dgm:t>
    </dgm:pt>
    <dgm:pt modelId="{C6112B73-1DA6-402F-8CA0-462A7866A1E9}">
      <dgm:prSet phldrT="[ข้อความ]"/>
      <dgm:spPr/>
      <dgm:t>
        <a:bodyPr/>
        <a:lstStyle/>
        <a:p>
          <a:pPr algn="thaiDist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สรุปเป็นรายสัปดาห์หรือรายเดือนเพื่อพัฒนาแผนงบประมาณและประเมินประสิทธิภาพการทำงานของหัวหน้างาน </a:t>
          </a:r>
          <a:endParaRPr lang="th-TH" dirty="0"/>
        </a:p>
      </dgm:t>
    </dgm:pt>
    <dgm:pt modelId="{316DEFC6-C17D-4B19-8E99-5117980F1427}" type="parTrans" cxnId="{85948B1E-21DA-4311-97F6-77974AE0A124}">
      <dgm:prSet/>
      <dgm:spPr/>
      <dgm:t>
        <a:bodyPr/>
        <a:lstStyle/>
        <a:p>
          <a:endParaRPr lang="th-TH"/>
        </a:p>
      </dgm:t>
    </dgm:pt>
    <dgm:pt modelId="{BFEDCA19-7C3C-4769-89DC-91960F75ECAC}" type="sibTrans" cxnId="{85948B1E-21DA-4311-97F6-77974AE0A124}">
      <dgm:prSet/>
      <dgm:spPr/>
      <dgm:t>
        <a:bodyPr/>
        <a:lstStyle/>
        <a:p>
          <a:endParaRPr lang="th-TH"/>
        </a:p>
      </dgm:t>
    </dgm:pt>
    <dgm:pt modelId="{10E0427D-94F7-4175-939D-7B9EFCEE8AD0}">
      <dgm:prSet phldrT="[ข้อความ]" custT="1"/>
      <dgm:spPr/>
      <dgm:t>
        <a:bodyPr/>
        <a:lstStyle/>
        <a:p>
          <a:pPr algn="l"/>
          <a:r>
            <a:rPr lang="th-TH" sz="2800" b="1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ผู้บริหารระดับกลาง </a:t>
          </a:r>
          <a:endParaRPr lang="th-TH" sz="2800" b="1" dirty="0">
            <a:solidFill>
              <a:schemeClr val="accent2">
                <a:lumMod val="75000"/>
              </a:schemeClr>
            </a:solidFill>
          </a:endParaRPr>
        </a:p>
      </dgm:t>
    </dgm:pt>
    <dgm:pt modelId="{EA5DB1CE-1EED-43EC-932F-9C3A8A76752D}" type="parTrans" cxnId="{DD37C511-40A6-496B-AE0D-7A7AB0933D41}">
      <dgm:prSet/>
      <dgm:spPr/>
      <dgm:t>
        <a:bodyPr/>
        <a:lstStyle/>
        <a:p>
          <a:endParaRPr lang="th-TH"/>
        </a:p>
      </dgm:t>
    </dgm:pt>
    <dgm:pt modelId="{43A81E84-563E-4CB9-9335-ADE85080D7DA}" type="sibTrans" cxnId="{DD37C511-40A6-496B-AE0D-7A7AB0933D41}">
      <dgm:prSet/>
      <dgm:spPr/>
      <dgm:t>
        <a:bodyPr/>
        <a:lstStyle/>
        <a:p>
          <a:endParaRPr lang="th-TH"/>
        </a:p>
      </dgm:t>
    </dgm:pt>
    <dgm:pt modelId="{63809B19-4233-42B3-858A-28638D581275}">
      <dgm:prSet phldrT="[ข้อความ]"/>
      <dgm:spPr/>
      <dgm:t>
        <a:bodyPr/>
        <a:lstStyle/>
        <a:p>
          <a:pPr algn="thaiDist"/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ต้องการสารสนเทศที่แสดงรายละเอียดและเป็นปัจจุบันแบบวันต่อวัน เพื่อควบคุมการปฏิบัติงานให้เป็นไปอย่างราบรื่น และนอกจากมีความต้องการที่แตกต่างกันแล้ว การไหลของสารเทศก็มีทิศทางที่ต่างกันด้วย  </a:t>
          </a:r>
          <a:endParaRPr lang="th-TH" dirty="0"/>
        </a:p>
      </dgm:t>
    </dgm:pt>
    <dgm:pt modelId="{559D1FE8-0998-46A2-BD53-C05C03DB830A}" type="parTrans" cxnId="{6EA1716B-2B2A-4867-B284-7150FDC5B255}">
      <dgm:prSet/>
      <dgm:spPr/>
      <dgm:t>
        <a:bodyPr/>
        <a:lstStyle/>
        <a:p>
          <a:endParaRPr lang="th-TH"/>
        </a:p>
      </dgm:t>
    </dgm:pt>
    <dgm:pt modelId="{52A747F0-724B-4CA2-89DB-374CC745B9E2}" type="sibTrans" cxnId="{6EA1716B-2B2A-4867-B284-7150FDC5B255}">
      <dgm:prSet/>
      <dgm:spPr/>
      <dgm:t>
        <a:bodyPr/>
        <a:lstStyle/>
        <a:p>
          <a:endParaRPr lang="th-TH"/>
        </a:p>
      </dgm:t>
    </dgm:pt>
    <dgm:pt modelId="{00AF6F46-B7E2-4A5F-861C-D57EF87DF8ED}">
      <dgm:prSet phldrT="[ข้อความ]" custT="1"/>
      <dgm:spPr/>
      <dgm:t>
        <a:bodyPr/>
        <a:lstStyle/>
        <a:p>
          <a:pPr algn="l"/>
          <a:r>
            <a:rPr lang="th-TH" sz="27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หัวหน้างาน</a:t>
          </a:r>
        </a:p>
      </dgm:t>
    </dgm:pt>
    <dgm:pt modelId="{EB94BDF8-E1DF-4007-B273-E2F1012C2B30}" type="parTrans" cxnId="{B949046A-24AA-4187-8799-54C2E01F2A29}">
      <dgm:prSet/>
      <dgm:spPr/>
      <dgm:t>
        <a:bodyPr/>
        <a:lstStyle/>
        <a:p>
          <a:endParaRPr lang="th-TH"/>
        </a:p>
      </dgm:t>
    </dgm:pt>
    <dgm:pt modelId="{DC9A7291-A22D-4CB7-8DE2-85C128542BC0}" type="sibTrans" cxnId="{B949046A-24AA-4187-8799-54C2E01F2A29}">
      <dgm:prSet/>
      <dgm:spPr/>
      <dgm:t>
        <a:bodyPr/>
        <a:lstStyle/>
        <a:p>
          <a:endParaRPr lang="th-TH"/>
        </a:p>
      </dgm:t>
    </dgm:pt>
    <dgm:pt modelId="{EC1DD5B0-2285-44EF-86A6-62DF99FF73D4}" type="pres">
      <dgm:prSet presAssocID="{F821FCE5-7F77-410F-B34F-6E01FEA54BA9}" presName="rootnode" presStyleCnt="0">
        <dgm:presLayoutVars>
          <dgm:chMax/>
          <dgm:chPref/>
          <dgm:dir/>
          <dgm:animLvl val="lvl"/>
        </dgm:presLayoutVars>
      </dgm:prSet>
      <dgm:spPr/>
    </dgm:pt>
    <dgm:pt modelId="{5BFD6FE8-3789-4A55-9E38-2479EB6D9EA9}" type="pres">
      <dgm:prSet presAssocID="{031C6B76-4866-4E72-8A75-8F69211749CC}" presName="composite" presStyleCnt="0"/>
      <dgm:spPr/>
    </dgm:pt>
    <dgm:pt modelId="{28FB9794-6D4E-4CC8-86DC-CE35E2FCBEAB}" type="pres">
      <dgm:prSet presAssocID="{031C6B76-4866-4E72-8A75-8F69211749CC}" presName="bentUpArrow1" presStyleLbl="alignImgPlace1" presStyleIdx="0" presStyleCnt="2"/>
      <dgm:spPr/>
    </dgm:pt>
    <dgm:pt modelId="{6837EF82-B30F-4509-9D0E-18306AB42E81}" type="pres">
      <dgm:prSet presAssocID="{031C6B76-4866-4E72-8A75-8F69211749CC}" presName="ParentText" presStyleLbl="node1" presStyleIdx="0" presStyleCnt="3" custScaleX="157131">
        <dgm:presLayoutVars>
          <dgm:chMax val="1"/>
          <dgm:chPref val="1"/>
          <dgm:bulletEnabled val="1"/>
        </dgm:presLayoutVars>
      </dgm:prSet>
      <dgm:spPr/>
    </dgm:pt>
    <dgm:pt modelId="{4AA27A26-7F8F-4F5C-B05C-B8DE365ED146}" type="pres">
      <dgm:prSet presAssocID="{031C6B76-4866-4E72-8A75-8F69211749CC}" presName="ChildText" presStyleLbl="revTx" presStyleIdx="0" presStyleCnt="3" custScaleX="173846" custLinFactNeighborX="81748" custLinFactNeighborY="-2397">
        <dgm:presLayoutVars>
          <dgm:chMax val="0"/>
          <dgm:chPref val="0"/>
          <dgm:bulletEnabled val="1"/>
        </dgm:presLayoutVars>
      </dgm:prSet>
      <dgm:spPr/>
    </dgm:pt>
    <dgm:pt modelId="{C7BC8E72-FD77-45C7-8E7D-428710AEB694}" type="pres">
      <dgm:prSet presAssocID="{79B3468B-9E41-43BB-9782-89FA062B8B99}" presName="sibTrans" presStyleCnt="0"/>
      <dgm:spPr/>
    </dgm:pt>
    <dgm:pt modelId="{68C47644-6FD2-4579-9E7F-C476D7379558}" type="pres">
      <dgm:prSet presAssocID="{C6112B73-1DA6-402F-8CA0-462A7866A1E9}" presName="composite" presStyleCnt="0"/>
      <dgm:spPr/>
    </dgm:pt>
    <dgm:pt modelId="{D70E1915-1663-4C27-A280-18D0647668DA}" type="pres">
      <dgm:prSet presAssocID="{C6112B73-1DA6-402F-8CA0-462A7866A1E9}" presName="bentUpArrow1" presStyleLbl="alignImgPlace1" presStyleIdx="1" presStyleCnt="2"/>
      <dgm:spPr/>
    </dgm:pt>
    <dgm:pt modelId="{16563961-5817-4E57-A72E-8D4514E4372F}" type="pres">
      <dgm:prSet presAssocID="{C6112B73-1DA6-402F-8CA0-462A7866A1E9}" presName="ParentText" presStyleLbl="node1" presStyleIdx="1" presStyleCnt="3" custScaleX="162772" custLinFactNeighborX="-2007">
        <dgm:presLayoutVars>
          <dgm:chMax val="1"/>
          <dgm:chPref val="1"/>
          <dgm:bulletEnabled val="1"/>
        </dgm:presLayoutVars>
      </dgm:prSet>
      <dgm:spPr/>
    </dgm:pt>
    <dgm:pt modelId="{38455F3A-BFE9-4231-BC75-456E31E04D2B}" type="pres">
      <dgm:prSet presAssocID="{C6112B73-1DA6-402F-8CA0-462A7866A1E9}" presName="ChildText" presStyleLbl="revTx" presStyleIdx="1" presStyleCnt="3" custScaleX="147474" custLinFactNeighborX="73417" custLinFactNeighborY="12">
        <dgm:presLayoutVars>
          <dgm:chMax val="0"/>
          <dgm:chPref val="0"/>
          <dgm:bulletEnabled val="1"/>
        </dgm:presLayoutVars>
      </dgm:prSet>
      <dgm:spPr/>
    </dgm:pt>
    <dgm:pt modelId="{2FE9A9F1-0B5E-44D0-B14F-4C69EC731E90}" type="pres">
      <dgm:prSet presAssocID="{BFEDCA19-7C3C-4769-89DC-91960F75ECAC}" presName="sibTrans" presStyleCnt="0"/>
      <dgm:spPr/>
    </dgm:pt>
    <dgm:pt modelId="{BF1DC1CD-A646-4C13-80DD-97A9324C7EB1}" type="pres">
      <dgm:prSet presAssocID="{63809B19-4233-42B3-858A-28638D581275}" presName="composite" presStyleCnt="0"/>
      <dgm:spPr/>
    </dgm:pt>
    <dgm:pt modelId="{6A3FE5A7-2B68-4F7C-969E-44555CE82D57}" type="pres">
      <dgm:prSet presAssocID="{63809B19-4233-42B3-858A-28638D581275}" presName="ParentText" presStyleLbl="node1" presStyleIdx="2" presStyleCnt="3" custScaleX="137520">
        <dgm:presLayoutVars>
          <dgm:chMax val="1"/>
          <dgm:chPref val="1"/>
          <dgm:bulletEnabled val="1"/>
        </dgm:presLayoutVars>
      </dgm:prSet>
      <dgm:spPr/>
    </dgm:pt>
    <dgm:pt modelId="{B7311912-3861-40B9-80A2-579527649F64}" type="pres">
      <dgm:prSet presAssocID="{63809B19-4233-42B3-858A-28638D581275}" presName="FinalChildText" presStyleLbl="revTx" presStyleIdx="2" presStyleCnt="3" custLinFactNeighborX="31070" custLinFactNeighborY="3613">
        <dgm:presLayoutVars>
          <dgm:chMax val="0"/>
          <dgm:chPref val="0"/>
          <dgm:bulletEnabled val="1"/>
        </dgm:presLayoutVars>
      </dgm:prSet>
      <dgm:spPr/>
    </dgm:pt>
  </dgm:ptLst>
  <dgm:cxnLst>
    <dgm:cxn modelId="{DD37C511-40A6-496B-AE0D-7A7AB0933D41}" srcId="{C6112B73-1DA6-402F-8CA0-462A7866A1E9}" destId="{10E0427D-94F7-4175-939D-7B9EFCEE8AD0}" srcOrd="0" destOrd="0" parTransId="{EA5DB1CE-1EED-43EC-932F-9C3A8A76752D}" sibTransId="{43A81E84-563E-4CB9-9335-ADE85080D7DA}"/>
    <dgm:cxn modelId="{FFF41516-0838-4BA8-A9C6-8AB1319C19D0}" srcId="{F821FCE5-7F77-410F-B34F-6E01FEA54BA9}" destId="{031C6B76-4866-4E72-8A75-8F69211749CC}" srcOrd="0" destOrd="0" parTransId="{224EFD55-6076-4948-ADAC-A607A721D8C5}" sibTransId="{79B3468B-9E41-43BB-9782-89FA062B8B99}"/>
    <dgm:cxn modelId="{AC5FDC18-FF19-4960-8735-B957F0DA6996}" type="presOf" srcId="{63809B19-4233-42B3-858A-28638D581275}" destId="{6A3FE5A7-2B68-4F7C-969E-44555CE82D57}" srcOrd="0" destOrd="0" presId="urn:microsoft.com/office/officeart/2005/8/layout/StepDownProcess"/>
    <dgm:cxn modelId="{85948B1E-21DA-4311-97F6-77974AE0A124}" srcId="{F821FCE5-7F77-410F-B34F-6E01FEA54BA9}" destId="{C6112B73-1DA6-402F-8CA0-462A7866A1E9}" srcOrd="1" destOrd="0" parTransId="{316DEFC6-C17D-4B19-8E99-5117980F1427}" sibTransId="{BFEDCA19-7C3C-4769-89DC-91960F75ECAC}"/>
    <dgm:cxn modelId="{E27AA723-8288-431E-A730-47A082D9D8EF}" type="presOf" srcId="{10E0427D-94F7-4175-939D-7B9EFCEE8AD0}" destId="{38455F3A-BFE9-4231-BC75-456E31E04D2B}" srcOrd="0" destOrd="0" presId="urn:microsoft.com/office/officeart/2005/8/layout/StepDownProcess"/>
    <dgm:cxn modelId="{B949046A-24AA-4187-8799-54C2E01F2A29}" srcId="{63809B19-4233-42B3-858A-28638D581275}" destId="{00AF6F46-B7E2-4A5F-861C-D57EF87DF8ED}" srcOrd="0" destOrd="0" parTransId="{EB94BDF8-E1DF-4007-B273-E2F1012C2B30}" sibTransId="{DC9A7291-A22D-4CB7-8DE2-85C128542BC0}"/>
    <dgm:cxn modelId="{6EA1716B-2B2A-4867-B284-7150FDC5B255}" srcId="{F821FCE5-7F77-410F-B34F-6E01FEA54BA9}" destId="{63809B19-4233-42B3-858A-28638D581275}" srcOrd="2" destOrd="0" parTransId="{559D1FE8-0998-46A2-BD53-C05C03DB830A}" sibTransId="{52A747F0-724B-4CA2-89DB-374CC745B9E2}"/>
    <dgm:cxn modelId="{A85E7D4F-F111-4F12-A2F0-29D6CCA895E2}" type="presOf" srcId="{F821FCE5-7F77-410F-B34F-6E01FEA54BA9}" destId="{EC1DD5B0-2285-44EF-86A6-62DF99FF73D4}" srcOrd="0" destOrd="0" presId="urn:microsoft.com/office/officeart/2005/8/layout/StepDownProcess"/>
    <dgm:cxn modelId="{D5A29A8B-B4C8-4342-AE34-F191DF30268F}" type="presOf" srcId="{031C6B76-4866-4E72-8A75-8F69211749CC}" destId="{6837EF82-B30F-4509-9D0E-18306AB42E81}" srcOrd="0" destOrd="0" presId="urn:microsoft.com/office/officeart/2005/8/layout/StepDownProcess"/>
    <dgm:cxn modelId="{DE9E7197-20FC-4419-A8F2-162AFF7B6C5B}" type="presOf" srcId="{A8E3F1AA-4F7E-4E1E-AD32-EAD5D482DF8A}" destId="{4AA27A26-7F8F-4F5C-B05C-B8DE365ED146}" srcOrd="0" destOrd="0" presId="urn:microsoft.com/office/officeart/2005/8/layout/StepDownProcess"/>
    <dgm:cxn modelId="{BE6E2ABA-C372-4E85-A73F-A87706957EAC}" srcId="{031C6B76-4866-4E72-8A75-8F69211749CC}" destId="{A8E3F1AA-4F7E-4E1E-AD32-EAD5D482DF8A}" srcOrd="0" destOrd="0" parTransId="{56F064F3-BF6B-4010-B56C-BB9B0E9C3C9A}" sibTransId="{59000A33-0347-4F98-920D-31D67AE2CF46}"/>
    <dgm:cxn modelId="{3AD71AD0-80CF-41C4-B606-3A77387E99ED}" type="presOf" srcId="{00AF6F46-B7E2-4A5F-861C-D57EF87DF8ED}" destId="{B7311912-3861-40B9-80A2-579527649F64}" srcOrd="0" destOrd="0" presId="urn:microsoft.com/office/officeart/2005/8/layout/StepDownProcess"/>
    <dgm:cxn modelId="{56AEFEF9-290C-413D-8A66-8527E7BA623E}" type="presOf" srcId="{C6112B73-1DA6-402F-8CA0-462A7866A1E9}" destId="{16563961-5817-4E57-A72E-8D4514E4372F}" srcOrd="0" destOrd="0" presId="urn:microsoft.com/office/officeart/2005/8/layout/StepDownProcess"/>
    <dgm:cxn modelId="{C6DCB90E-5635-4B90-86AB-A1E816F76D50}" type="presParOf" srcId="{EC1DD5B0-2285-44EF-86A6-62DF99FF73D4}" destId="{5BFD6FE8-3789-4A55-9E38-2479EB6D9EA9}" srcOrd="0" destOrd="0" presId="urn:microsoft.com/office/officeart/2005/8/layout/StepDownProcess"/>
    <dgm:cxn modelId="{82E97FBB-43E3-4025-A26A-90AFA00D8513}" type="presParOf" srcId="{5BFD6FE8-3789-4A55-9E38-2479EB6D9EA9}" destId="{28FB9794-6D4E-4CC8-86DC-CE35E2FCBEAB}" srcOrd="0" destOrd="0" presId="urn:microsoft.com/office/officeart/2005/8/layout/StepDownProcess"/>
    <dgm:cxn modelId="{7206C1FA-A417-49C0-90F0-60A0DE00BD1F}" type="presParOf" srcId="{5BFD6FE8-3789-4A55-9E38-2479EB6D9EA9}" destId="{6837EF82-B30F-4509-9D0E-18306AB42E81}" srcOrd="1" destOrd="0" presId="urn:microsoft.com/office/officeart/2005/8/layout/StepDownProcess"/>
    <dgm:cxn modelId="{39502EB5-0964-4222-A89B-0D9A3C6E0DDF}" type="presParOf" srcId="{5BFD6FE8-3789-4A55-9E38-2479EB6D9EA9}" destId="{4AA27A26-7F8F-4F5C-B05C-B8DE365ED146}" srcOrd="2" destOrd="0" presId="urn:microsoft.com/office/officeart/2005/8/layout/StepDownProcess"/>
    <dgm:cxn modelId="{5787EC51-C344-4385-971F-295E38A56C08}" type="presParOf" srcId="{EC1DD5B0-2285-44EF-86A6-62DF99FF73D4}" destId="{C7BC8E72-FD77-45C7-8E7D-428710AEB694}" srcOrd="1" destOrd="0" presId="urn:microsoft.com/office/officeart/2005/8/layout/StepDownProcess"/>
    <dgm:cxn modelId="{398A80FC-3B2E-49FF-8228-BF86C3BC040B}" type="presParOf" srcId="{EC1DD5B0-2285-44EF-86A6-62DF99FF73D4}" destId="{68C47644-6FD2-4579-9E7F-C476D7379558}" srcOrd="2" destOrd="0" presId="urn:microsoft.com/office/officeart/2005/8/layout/StepDownProcess"/>
    <dgm:cxn modelId="{320C4C49-F199-4EF1-A0B5-C201DAE6FA30}" type="presParOf" srcId="{68C47644-6FD2-4579-9E7F-C476D7379558}" destId="{D70E1915-1663-4C27-A280-18D0647668DA}" srcOrd="0" destOrd="0" presId="urn:microsoft.com/office/officeart/2005/8/layout/StepDownProcess"/>
    <dgm:cxn modelId="{756BE1BB-27B9-4D6D-90AC-87520BAE07E6}" type="presParOf" srcId="{68C47644-6FD2-4579-9E7F-C476D7379558}" destId="{16563961-5817-4E57-A72E-8D4514E4372F}" srcOrd="1" destOrd="0" presId="urn:microsoft.com/office/officeart/2005/8/layout/StepDownProcess"/>
    <dgm:cxn modelId="{8F9D8384-6B89-4076-A90D-AF576926BDA8}" type="presParOf" srcId="{68C47644-6FD2-4579-9E7F-C476D7379558}" destId="{38455F3A-BFE9-4231-BC75-456E31E04D2B}" srcOrd="2" destOrd="0" presId="urn:microsoft.com/office/officeart/2005/8/layout/StepDownProcess"/>
    <dgm:cxn modelId="{04CD80AF-CE04-4885-B416-C65C8D998E9E}" type="presParOf" srcId="{EC1DD5B0-2285-44EF-86A6-62DF99FF73D4}" destId="{2FE9A9F1-0B5E-44D0-B14F-4C69EC731E90}" srcOrd="3" destOrd="0" presId="urn:microsoft.com/office/officeart/2005/8/layout/StepDownProcess"/>
    <dgm:cxn modelId="{180F536A-4604-40E9-81C2-DA6B41210AE5}" type="presParOf" srcId="{EC1DD5B0-2285-44EF-86A6-62DF99FF73D4}" destId="{BF1DC1CD-A646-4C13-80DD-97A9324C7EB1}" srcOrd="4" destOrd="0" presId="urn:microsoft.com/office/officeart/2005/8/layout/StepDownProcess"/>
    <dgm:cxn modelId="{F8D3B148-B43C-4677-9E9B-52DC72D0219A}" type="presParOf" srcId="{BF1DC1CD-A646-4C13-80DD-97A9324C7EB1}" destId="{6A3FE5A7-2B68-4F7C-969E-44555CE82D57}" srcOrd="0" destOrd="0" presId="urn:microsoft.com/office/officeart/2005/8/layout/StepDownProcess"/>
    <dgm:cxn modelId="{434F8B03-EDE3-418A-B7E5-42294A6A99D6}" type="presParOf" srcId="{BF1DC1CD-A646-4C13-80DD-97A9324C7EB1}" destId="{B7311912-3861-40B9-80A2-579527649F6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4A3A04-0188-4D27-83F7-964A43C914BE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730D8852-0EFF-44AF-A747-528C66D92653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ระบบประมวลผลรายการ 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(TPS)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4A02D1-5311-4FDB-B9E6-66A1730DF91F}" type="parTrans" cxnId="{FFB0C62F-232C-4D05-BE75-EA69716790B7}">
      <dgm:prSet/>
      <dgm:spPr/>
      <dgm:t>
        <a:bodyPr/>
        <a:lstStyle/>
        <a:p>
          <a:endParaRPr lang="th-TH"/>
        </a:p>
      </dgm:t>
    </dgm:pt>
    <dgm:pt modelId="{F7775C28-F68B-4025-A5AD-8F3E507CB5C2}" type="sibTrans" cxnId="{FFB0C62F-232C-4D05-BE75-EA69716790B7}">
      <dgm:prSet/>
      <dgm:spPr/>
      <dgm:t>
        <a:bodyPr/>
        <a:lstStyle/>
        <a:p>
          <a:endParaRPr lang="th-TH"/>
        </a:p>
      </dgm:t>
    </dgm:pt>
    <dgm:pt modelId="{D7F460EE-8A60-42CF-9864-C1A9881F31D6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ระบบสารสนเทศเพื่อการจัดการ 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(MIS)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BA02C0-F314-4BAC-A934-C504CD276E35}" type="parTrans" cxnId="{4F253434-8640-4AC4-90B0-6C58D25E1ACF}">
      <dgm:prSet/>
      <dgm:spPr/>
      <dgm:t>
        <a:bodyPr/>
        <a:lstStyle/>
        <a:p>
          <a:endParaRPr lang="th-TH"/>
        </a:p>
      </dgm:t>
    </dgm:pt>
    <dgm:pt modelId="{9F004EAA-341E-4F82-B930-E308808C28EA}" type="sibTrans" cxnId="{4F253434-8640-4AC4-90B0-6C58D25E1ACF}">
      <dgm:prSet/>
      <dgm:spPr/>
      <dgm:t>
        <a:bodyPr/>
        <a:lstStyle/>
        <a:p>
          <a:endParaRPr lang="th-TH"/>
        </a:p>
      </dgm:t>
    </dgm:pt>
    <dgm:pt modelId="{9D616098-8E1A-4D78-A1F0-E0D990384EFF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ระบบสนับสนุนการตัดสินใจ 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(DSS)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1D4F270-A5F1-4636-A6A2-748C715E21B6}" type="parTrans" cxnId="{09F40A8E-DB4B-4079-8375-B9766E687ADD}">
      <dgm:prSet/>
      <dgm:spPr/>
      <dgm:t>
        <a:bodyPr/>
        <a:lstStyle/>
        <a:p>
          <a:endParaRPr lang="th-TH"/>
        </a:p>
      </dgm:t>
    </dgm:pt>
    <dgm:pt modelId="{5EA54D02-E94C-4F84-A559-AC47878C64A2}" type="sibTrans" cxnId="{09F40A8E-DB4B-4079-8375-B9766E687ADD}">
      <dgm:prSet/>
      <dgm:spPr/>
      <dgm:t>
        <a:bodyPr/>
        <a:lstStyle/>
        <a:p>
          <a:endParaRPr lang="th-TH"/>
        </a:p>
      </dgm:t>
    </dgm:pt>
    <dgm:pt modelId="{F844A44D-7514-4716-A089-3A46224E5E87}">
      <dgm:prSet phldrT="[ข้อความ]"/>
      <dgm:spPr/>
      <dgm:t>
        <a:bodyPr/>
        <a:lstStyle/>
        <a:p>
          <a:pPr algn="thaiDist"/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ทำหน้าที่เก็บรายการธุรกรรมที่เกิดขึ้นจากการดำเนินงาน เช่น คำสั่งซื้อของลูกค้า และบันทึกข้อมูลเหล่านี้ลงในฐานข้อมูล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A245C17-28B8-4EBA-915D-E5241A3A9D80}" type="parTrans" cxnId="{B4978338-4700-420E-825C-395E654CB231}">
      <dgm:prSet/>
      <dgm:spPr/>
      <dgm:t>
        <a:bodyPr/>
        <a:lstStyle/>
        <a:p>
          <a:endParaRPr lang="th-TH"/>
        </a:p>
      </dgm:t>
    </dgm:pt>
    <dgm:pt modelId="{C37C8BE2-3502-46C5-AC39-15376BDE7417}" type="sibTrans" cxnId="{B4978338-4700-420E-825C-395E654CB231}">
      <dgm:prSet/>
      <dgm:spPr/>
      <dgm:t>
        <a:bodyPr/>
        <a:lstStyle/>
        <a:p>
          <a:endParaRPr lang="th-TH"/>
        </a:p>
      </dgm:t>
    </dgm:pt>
    <dgm:pt modelId="{E5731949-CE3C-4193-AAA1-461A7A5D0BE3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ทำหน้าที่สรุปข้อมูลจากระบบ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TPS 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เป็นรายงานสำหรับผู้บริหารระดับกลาง เช่น สรุปยอดขายรายสัปดาห์ ตารางการผลิต</a:t>
          </a:r>
        </a:p>
      </dgm:t>
    </dgm:pt>
    <dgm:pt modelId="{021D2627-7386-4450-911E-22066924D555}" type="parTrans" cxnId="{909DEB7C-C7B6-445F-8BEF-9D2CDA3BA75E}">
      <dgm:prSet/>
      <dgm:spPr/>
      <dgm:t>
        <a:bodyPr/>
        <a:lstStyle/>
        <a:p>
          <a:endParaRPr lang="th-TH"/>
        </a:p>
      </dgm:t>
    </dgm:pt>
    <dgm:pt modelId="{C4D71580-86FD-4BF9-BF5D-519C275341C7}" type="sibTrans" cxnId="{909DEB7C-C7B6-445F-8BEF-9D2CDA3BA75E}">
      <dgm:prSet/>
      <dgm:spPr/>
      <dgm:t>
        <a:bodyPr/>
        <a:lstStyle/>
        <a:p>
          <a:endParaRPr lang="th-TH"/>
        </a:p>
      </dgm:t>
    </dgm:pt>
    <dgm:pt modelId="{D28E6987-112B-461D-A238-B678E2CD02A9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จะเตรียมเครื่องมือที่ยืดหยุ่นสำหรับการวิเคราะห์ปัญหา เช่น ผลกระทบของเหตุการณ์ต่างๆ</a:t>
          </a:r>
        </a:p>
      </dgm:t>
    </dgm:pt>
    <dgm:pt modelId="{62DDBB8B-9505-4F7A-AE7F-0A1E7BD0A082}" type="parTrans" cxnId="{7E4E6889-0A1F-4A3D-A978-9BF1DB12FA30}">
      <dgm:prSet/>
      <dgm:spPr/>
      <dgm:t>
        <a:bodyPr/>
        <a:lstStyle/>
        <a:p>
          <a:endParaRPr lang="th-TH"/>
        </a:p>
      </dgm:t>
    </dgm:pt>
    <dgm:pt modelId="{04FE7EF0-8458-4027-B86C-DE11C0375D4F}" type="sibTrans" cxnId="{7E4E6889-0A1F-4A3D-A978-9BF1DB12FA30}">
      <dgm:prSet/>
      <dgm:spPr/>
      <dgm:t>
        <a:bodyPr/>
        <a:lstStyle/>
        <a:p>
          <a:endParaRPr lang="th-TH"/>
        </a:p>
      </dgm:t>
    </dgm:pt>
    <dgm:pt modelId="{53C91A30-23B1-4A93-8249-C33A047377EC}">
      <dgm:prSet phldrT="[ข้อความ]"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ระบบสนับสนุนผู้บริหาร </a:t>
          </a:r>
          <a:r>
            <a:rPr lang="en-US" b="1" dirty="0">
              <a:latin typeface="TH SarabunPSK" panose="020B0500040200020003" pitchFamily="34" charset="-34"/>
              <a:cs typeface="TH SarabunPSK" panose="020B0500040200020003" pitchFamily="34" charset="-34"/>
            </a:rPr>
            <a:t>(ESS) 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B710389-9983-41EB-AE1D-4741058ED097}" type="parTrans" cxnId="{314EEEF7-1221-4457-AF46-9E11CB5DEA40}">
      <dgm:prSet/>
      <dgm:spPr/>
      <dgm:t>
        <a:bodyPr/>
        <a:lstStyle/>
        <a:p>
          <a:endParaRPr lang="th-TH"/>
        </a:p>
      </dgm:t>
    </dgm:pt>
    <dgm:pt modelId="{F6A08891-45A5-473D-8E7C-F17A74882CB8}" type="sibTrans" cxnId="{314EEEF7-1221-4457-AF46-9E11CB5DEA40}">
      <dgm:prSet/>
      <dgm:spPr/>
      <dgm:t>
        <a:bodyPr/>
        <a:lstStyle/>
        <a:p>
          <a:endParaRPr lang="th-TH"/>
        </a:p>
      </dgm:t>
    </dgm:pt>
    <dgm:pt modelId="{1C10547C-BFD2-4B18-87ED-F011D93FD867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ระบบสารสนเทศสำหรับผู้บริหาร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(EIS) 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นำเสนอสารสนเทศที่สรุปอย่างกระชับ ช่วยให้ผู้บริหารระดับสูงเห็นภาพรวม</a:t>
          </a:r>
        </a:p>
      </dgm:t>
    </dgm:pt>
    <dgm:pt modelId="{00707BB8-A712-475C-982D-C60F0ADA24BA}" type="parTrans" cxnId="{3DBE76E6-7542-4BD5-B49F-6C27D31EF5FE}">
      <dgm:prSet/>
      <dgm:spPr/>
      <dgm:t>
        <a:bodyPr/>
        <a:lstStyle/>
        <a:p>
          <a:endParaRPr lang="th-TH"/>
        </a:p>
      </dgm:t>
    </dgm:pt>
    <dgm:pt modelId="{AB1AB366-66B4-4DBE-8C8D-6F438887BBBD}" type="sibTrans" cxnId="{3DBE76E6-7542-4BD5-B49F-6C27D31EF5FE}">
      <dgm:prSet/>
      <dgm:spPr/>
      <dgm:t>
        <a:bodyPr/>
        <a:lstStyle/>
        <a:p>
          <a:endParaRPr lang="th-TH"/>
        </a:p>
      </dgm:t>
    </dgm:pt>
    <dgm:pt modelId="{B232B6DB-E3F8-4819-AA58-893B77D7DB5A}" type="pres">
      <dgm:prSet presAssocID="{074A3A04-0188-4D27-83F7-964A43C914BE}" presName="Name0" presStyleCnt="0">
        <dgm:presLayoutVars>
          <dgm:dir/>
          <dgm:animLvl val="lvl"/>
          <dgm:resizeHandles val="exact"/>
        </dgm:presLayoutVars>
      </dgm:prSet>
      <dgm:spPr/>
    </dgm:pt>
    <dgm:pt modelId="{7A25FFCC-E618-4064-BC00-1908717F585A}" type="pres">
      <dgm:prSet presAssocID="{730D8852-0EFF-44AF-A747-528C66D92653}" presName="composite" presStyleCnt="0"/>
      <dgm:spPr/>
    </dgm:pt>
    <dgm:pt modelId="{0B9B3BAE-FB7C-4FBB-AC8A-532C85A8FA6F}" type="pres">
      <dgm:prSet presAssocID="{730D8852-0EFF-44AF-A747-528C66D9265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87394FD-6650-459E-BCA6-6A447DC4603D}" type="pres">
      <dgm:prSet presAssocID="{730D8852-0EFF-44AF-A747-528C66D92653}" presName="desTx" presStyleLbl="alignAccFollowNode1" presStyleIdx="0" presStyleCnt="4" custScaleY="98573">
        <dgm:presLayoutVars>
          <dgm:bulletEnabled val="1"/>
        </dgm:presLayoutVars>
      </dgm:prSet>
      <dgm:spPr/>
    </dgm:pt>
    <dgm:pt modelId="{D4182AEA-3FA1-433B-A2CD-770C60C7C5D8}" type="pres">
      <dgm:prSet presAssocID="{F7775C28-F68B-4025-A5AD-8F3E507CB5C2}" presName="space" presStyleCnt="0"/>
      <dgm:spPr/>
    </dgm:pt>
    <dgm:pt modelId="{3E7310F2-F7E7-4D04-B2F0-C5F29FE6D4E4}" type="pres">
      <dgm:prSet presAssocID="{D7F460EE-8A60-42CF-9864-C1A9881F31D6}" presName="composite" presStyleCnt="0"/>
      <dgm:spPr/>
    </dgm:pt>
    <dgm:pt modelId="{0BA2F671-0822-4B6B-A4E7-D469E961B9B9}" type="pres">
      <dgm:prSet presAssocID="{D7F460EE-8A60-42CF-9864-C1A9881F31D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44CABF7-86D9-47C0-88FE-D1991A126C55}" type="pres">
      <dgm:prSet presAssocID="{D7F460EE-8A60-42CF-9864-C1A9881F31D6}" presName="desTx" presStyleLbl="alignAccFollowNode1" presStyleIdx="1" presStyleCnt="4">
        <dgm:presLayoutVars>
          <dgm:bulletEnabled val="1"/>
        </dgm:presLayoutVars>
      </dgm:prSet>
      <dgm:spPr/>
    </dgm:pt>
    <dgm:pt modelId="{2F00DE60-1943-4B50-A793-CF5C5370295F}" type="pres">
      <dgm:prSet presAssocID="{9F004EAA-341E-4F82-B930-E308808C28EA}" presName="space" presStyleCnt="0"/>
      <dgm:spPr/>
    </dgm:pt>
    <dgm:pt modelId="{2470784D-1137-4E0C-B2CB-CDD9B24D0D4C}" type="pres">
      <dgm:prSet presAssocID="{9D616098-8E1A-4D78-A1F0-E0D990384EFF}" presName="composite" presStyleCnt="0"/>
      <dgm:spPr/>
    </dgm:pt>
    <dgm:pt modelId="{C3418B62-5C6B-4343-AA34-2C88803E3143}" type="pres">
      <dgm:prSet presAssocID="{9D616098-8E1A-4D78-A1F0-E0D990384EF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AF11048-23FA-4591-90F0-BE7658C4EAA5}" type="pres">
      <dgm:prSet presAssocID="{9D616098-8E1A-4D78-A1F0-E0D990384EFF}" presName="desTx" presStyleLbl="alignAccFollowNode1" presStyleIdx="2" presStyleCnt="4">
        <dgm:presLayoutVars>
          <dgm:bulletEnabled val="1"/>
        </dgm:presLayoutVars>
      </dgm:prSet>
      <dgm:spPr/>
    </dgm:pt>
    <dgm:pt modelId="{11EF3CB9-DCC6-4F6D-88DC-CDCC316ED112}" type="pres">
      <dgm:prSet presAssocID="{5EA54D02-E94C-4F84-A559-AC47878C64A2}" presName="space" presStyleCnt="0"/>
      <dgm:spPr/>
    </dgm:pt>
    <dgm:pt modelId="{5F77CB12-31CB-43FD-A5D8-E0988079F05F}" type="pres">
      <dgm:prSet presAssocID="{53C91A30-23B1-4A93-8249-C33A047377EC}" presName="composite" presStyleCnt="0"/>
      <dgm:spPr/>
    </dgm:pt>
    <dgm:pt modelId="{C1242008-A52E-422D-B5D0-10870D2D3944}" type="pres">
      <dgm:prSet presAssocID="{53C91A30-23B1-4A93-8249-C33A047377E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6DE18A9-9359-473B-B7DE-626F89010642}" type="pres">
      <dgm:prSet presAssocID="{53C91A30-23B1-4A93-8249-C33A047377E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5164603-F9F2-44DB-8230-AC8BACA930A1}" type="presOf" srcId="{074A3A04-0188-4D27-83F7-964A43C914BE}" destId="{B232B6DB-E3F8-4819-AA58-893B77D7DB5A}" srcOrd="0" destOrd="0" presId="urn:microsoft.com/office/officeart/2005/8/layout/hList1"/>
    <dgm:cxn modelId="{FFB0C62F-232C-4D05-BE75-EA69716790B7}" srcId="{074A3A04-0188-4D27-83F7-964A43C914BE}" destId="{730D8852-0EFF-44AF-A747-528C66D92653}" srcOrd="0" destOrd="0" parTransId="{FA4A02D1-5311-4FDB-B9E6-66A1730DF91F}" sibTransId="{F7775C28-F68B-4025-A5AD-8F3E507CB5C2}"/>
    <dgm:cxn modelId="{4F253434-8640-4AC4-90B0-6C58D25E1ACF}" srcId="{074A3A04-0188-4D27-83F7-964A43C914BE}" destId="{D7F460EE-8A60-42CF-9864-C1A9881F31D6}" srcOrd="1" destOrd="0" parTransId="{10BA02C0-F314-4BAC-A934-C504CD276E35}" sibTransId="{9F004EAA-341E-4F82-B930-E308808C28EA}"/>
    <dgm:cxn modelId="{B4978338-4700-420E-825C-395E654CB231}" srcId="{730D8852-0EFF-44AF-A747-528C66D92653}" destId="{F844A44D-7514-4716-A089-3A46224E5E87}" srcOrd="0" destOrd="0" parTransId="{3A245C17-28B8-4EBA-915D-E5241A3A9D80}" sibTransId="{C37C8BE2-3502-46C5-AC39-15376BDE7417}"/>
    <dgm:cxn modelId="{909DEB7C-C7B6-445F-8BEF-9D2CDA3BA75E}" srcId="{D7F460EE-8A60-42CF-9864-C1A9881F31D6}" destId="{E5731949-CE3C-4193-AAA1-461A7A5D0BE3}" srcOrd="0" destOrd="0" parTransId="{021D2627-7386-4450-911E-22066924D555}" sibTransId="{C4D71580-86FD-4BF9-BF5D-519C275341C7}"/>
    <dgm:cxn modelId="{85C49688-BE6E-4705-9388-0A0A22047C08}" type="presOf" srcId="{D28E6987-112B-461D-A238-B678E2CD02A9}" destId="{4AF11048-23FA-4591-90F0-BE7658C4EAA5}" srcOrd="0" destOrd="0" presId="urn:microsoft.com/office/officeart/2005/8/layout/hList1"/>
    <dgm:cxn modelId="{7E4E6889-0A1F-4A3D-A978-9BF1DB12FA30}" srcId="{9D616098-8E1A-4D78-A1F0-E0D990384EFF}" destId="{D28E6987-112B-461D-A238-B678E2CD02A9}" srcOrd="0" destOrd="0" parTransId="{62DDBB8B-9505-4F7A-AE7F-0A1E7BD0A082}" sibTransId="{04FE7EF0-8458-4027-B86C-DE11C0375D4F}"/>
    <dgm:cxn modelId="{09F40A8E-DB4B-4079-8375-B9766E687ADD}" srcId="{074A3A04-0188-4D27-83F7-964A43C914BE}" destId="{9D616098-8E1A-4D78-A1F0-E0D990384EFF}" srcOrd="2" destOrd="0" parTransId="{D1D4F270-A5F1-4636-A6A2-748C715E21B6}" sibTransId="{5EA54D02-E94C-4F84-A559-AC47878C64A2}"/>
    <dgm:cxn modelId="{4179F68E-5E35-4DBA-900C-191689BB4DE3}" type="presOf" srcId="{730D8852-0EFF-44AF-A747-528C66D92653}" destId="{0B9B3BAE-FB7C-4FBB-AC8A-532C85A8FA6F}" srcOrd="0" destOrd="0" presId="urn:microsoft.com/office/officeart/2005/8/layout/hList1"/>
    <dgm:cxn modelId="{FABECF9A-BE77-40EF-A2AF-154E40FBCCC4}" type="presOf" srcId="{E5731949-CE3C-4193-AAA1-461A7A5D0BE3}" destId="{044CABF7-86D9-47C0-88FE-D1991A126C55}" srcOrd="0" destOrd="0" presId="urn:microsoft.com/office/officeart/2005/8/layout/hList1"/>
    <dgm:cxn modelId="{84D76DA8-C024-47F1-AF12-C229350C1F18}" type="presOf" srcId="{53C91A30-23B1-4A93-8249-C33A047377EC}" destId="{C1242008-A52E-422D-B5D0-10870D2D3944}" srcOrd="0" destOrd="0" presId="urn:microsoft.com/office/officeart/2005/8/layout/hList1"/>
    <dgm:cxn modelId="{C167C4AF-5320-4D01-BFBE-24E9E27E5E0A}" type="presOf" srcId="{D7F460EE-8A60-42CF-9864-C1A9881F31D6}" destId="{0BA2F671-0822-4B6B-A4E7-D469E961B9B9}" srcOrd="0" destOrd="0" presId="urn:microsoft.com/office/officeart/2005/8/layout/hList1"/>
    <dgm:cxn modelId="{67318FBA-AB55-4D46-A8D1-DDE704B4FF56}" type="presOf" srcId="{F844A44D-7514-4716-A089-3A46224E5E87}" destId="{987394FD-6650-459E-BCA6-6A447DC4603D}" srcOrd="0" destOrd="0" presId="urn:microsoft.com/office/officeart/2005/8/layout/hList1"/>
    <dgm:cxn modelId="{2A92CFCA-850B-425E-A26F-865FB144290A}" type="presOf" srcId="{9D616098-8E1A-4D78-A1F0-E0D990384EFF}" destId="{C3418B62-5C6B-4343-AA34-2C88803E3143}" srcOrd="0" destOrd="0" presId="urn:microsoft.com/office/officeart/2005/8/layout/hList1"/>
    <dgm:cxn modelId="{C3133FE5-A02E-4507-8EA8-33E193B30304}" type="presOf" srcId="{1C10547C-BFD2-4B18-87ED-F011D93FD867}" destId="{96DE18A9-9359-473B-B7DE-626F89010642}" srcOrd="0" destOrd="0" presId="urn:microsoft.com/office/officeart/2005/8/layout/hList1"/>
    <dgm:cxn modelId="{3DBE76E6-7542-4BD5-B49F-6C27D31EF5FE}" srcId="{53C91A30-23B1-4A93-8249-C33A047377EC}" destId="{1C10547C-BFD2-4B18-87ED-F011D93FD867}" srcOrd="0" destOrd="0" parTransId="{00707BB8-A712-475C-982D-C60F0ADA24BA}" sibTransId="{AB1AB366-66B4-4DBE-8C8D-6F438887BBBD}"/>
    <dgm:cxn modelId="{314EEEF7-1221-4457-AF46-9E11CB5DEA40}" srcId="{074A3A04-0188-4D27-83F7-964A43C914BE}" destId="{53C91A30-23B1-4A93-8249-C33A047377EC}" srcOrd="3" destOrd="0" parTransId="{8B710389-9983-41EB-AE1D-4741058ED097}" sibTransId="{F6A08891-45A5-473D-8E7C-F17A74882CB8}"/>
    <dgm:cxn modelId="{0B51BBCE-E90E-418A-A936-A6B65669D24D}" type="presParOf" srcId="{B232B6DB-E3F8-4819-AA58-893B77D7DB5A}" destId="{7A25FFCC-E618-4064-BC00-1908717F585A}" srcOrd="0" destOrd="0" presId="urn:microsoft.com/office/officeart/2005/8/layout/hList1"/>
    <dgm:cxn modelId="{81DC24D2-EBD8-48E8-A184-B75BD9EE79F1}" type="presParOf" srcId="{7A25FFCC-E618-4064-BC00-1908717F585A}" destId="{0B9B3BAE-FB7C-4FBB-AC8A-532C85A8FA6F}" srcOrd="0" destOrd="0" presId="urn:microsoft.com/office/officeart/2005/8/layout/hList1"/>
    <dgm:cxn modelId="{FB6604C9-45D6-4448-AC94-F418A9AF73A6}" type="presParOf" srcId="{7A25FFCC-E618-4064-BC00-1908717F585A}" destId="{987394FD-6650-459E-BCA6-6A447DC4603D}" srcOrd="1" destOrd="0" presId="urn:microsoft.com/office/officeart/2005/8/layout/hList1"/>
    <dgm:cxn modelId="{A2116092-41AF-464C-A11C-7E368F609172}" type="presParOf" srcId="{B232B6DB-E3F8-4819-AA58-893B77D7DB5A}" destId="{D4182AEA-3FA1-433B-A2CD-770C60C7C5D8}" srcOrd="1" destOrd="0" presId="urn:microsoft.com/office/officeart/2005/8/layout/hList1"/>
    <dgm:cxn modelId="{DFA1E29B-5A44-4C1B-A5D9-614911F8F428}" type="presParOf" srcId="{B232B6DB-E3F8-4819-AA58-893B77D7DB5A}" destId="{3E7310F2-F7E7-4D04-B2F0-C5F29FE6D4E4}" srcOrd="2" destOrd="0" presId="urn:microsoft.com/office/officeart/2005/8/layout/hList1"/>
    <dgm:cxn modelId="{25D29AB2-59A0-4DE6-A7C9-00BF87CA132A}" type="presParOf" srcId="{3E7310F2-F7E7-4D04-B2F0-C5F29FE6D4E4}" destId="{0BA2F671-0822-4B6B-A4E7-D469E961B9B9}" srcOrd="0" destOrd="0" presId="urn:microsoft.com/office/officeart/2005/8/layout/hList1"/>
    <dgm:cxn modelId="{99BC4304-C251-43DE-A4A9-535B23BC249B}" type="presParOf" srcId="{3E7310F2-F7E7-4D04-B2F0-C5F29FE6D4E4}" destId="{044CABF7-86D9-47C0-88FE-D1991A126C55}" srcOrd="1" destOrd="0" presId="urn:microsoft.com/office/officeart/2005/8/layout/hList1"/>
    <dgm:cxn modelId="{B12DC4A8-9B8E-4B2D-B60F-5445B752814F}" type="presParOf" srcId="{B232B6DB-E3F8-4819-AA58-893B77D7DB5A}" destId="{2F00DE60-1943-4B50-A793-CF5C5370295F}" srcOrd="3" destOrd="0" presId="urn:microsoft.com/office/officeart/2005/8/layout/hList1"/>
    <dgm:cxn modelId="{8D1CC143-ACAC-4D4F-9FCD-4EFBA0C20994}" type="presParOf" srcId="{B232B6DB-E3F8-4819-AA58-893B77D7DB5A}" destId="{2470784D-1137-4E0C-B2CB-CDD9B24D0D4C}" srcOrd="4" destOrd="0" presId="urn:microsoft.com/office/officeart/2005/8/layout/hList1"/>
    <dgm:cxn modelId="{09CE45EF-8A18-43ED-9341-749B6A4B95FF}" type="presParOf" srcId="{2470784D-1137-4E0C-B2CB-CDD9B24D0D4C}" destId="{C3418B62-5C6B-4343-AA34-2C88803E3143}" srcOrd="0" destOrd="0" presId="urn:microsoft.com/office/officeart/2005/8/layout/hList1"/>
    <dgm:cxn modelId="{2E538A84-725D-41E0-8319-5220811342B1}" type="presParOf" srcId="{2470784D-1137-4E0C-B2CB-CDD9B24D0D4C}" destId="{4AF11048-23FA-4591-90F0-BE7658C4EAA5}" srcOrd="1" destOrd="0" presId="urn:microsoft.com/office/officeart/2005/8/layout/hList1"/>
    <dgm:cxn modelId="{74CD51BF-4D65-4810-A88B-C0A0F7339DA8}" type="presParOf" srcId="{B232B6DB-E3F8-4819-AA58-893B77D7DB5A}" destId="{11EF3CB9-DCC6-4F6D-88DC-CDCC316ED112}" srcOrd="5" destOrd="0" presId="urn:microsoft.com/office/officeart/2005/8/layout/hList1"/>
    <dgm:cxn modelId="{851CF6C3-2425-48E9-9787-C2EFF2733935}" type="presParOf" srcId="{B232B6DB-E3F8-4819-AA58-893B77D7DB5A}" destId="{5F77CB12-31CB-43FD-A5D8-E0988079F05F}" srcOrd="6" destOrd="0" presId="urn:microsoft.com/office/officeart/2005/8/layout/hList1"/>
    <dgm:cxn modelId="{6A4A14E2-45D8-4310-B87B-CA4F3150B5AE}" type="presParOf" srcId="{5F77CB12-31CB-43FD-A5D8-E0988079F05F}" destId="{C1242008-A52E-422D-B5D0-10870D2D3944}" srcOrd="0" destOrd="0" presId="urn:microsoft.com/office/officeart/2005/8/layout/hList1"/>
    <dgm:cxn modelId="{DCB3D69B-DEDB-43F9-936B-4E2955594E3C}" type="presParOf" srcId="{5F77CB12-31CB-43FD-A5D8-E0988079F05F}" destId="{96DE18A9-9359-473B-B7DE-626F890106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9C8A4D-3496-4708-85B7-818B59803C7D}" type="doc">
      <dgm:prSet loTypeId="urn:microsoft.com/office/officeart/2009/3/layout/Pi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5114F09-1C9E-4ED5-83DC-4E6B16C22AEE}">
      <dgm:prSet phldrT="[ข้อความ]"/>
      <dgm:spPr/>
      <dgm:t>
        <a:bodyPr/>
        <a:lstStyle/>
        <a:p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EFT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DF27DC5-3CD5-4A66-B715-40D69D626E8F}" type="parTrans" cxnId="{C516FD1C-469F-4FCE-97F5-5EEEE622CCFD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38ED83E-2F55-4C94-9526-FB7DD63E9706}" type="sibTrans" cxnId="{C516FD1C-469F-4FCE-97F5-5EEEE622CCFD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861DA00-CA58-4C99-B016-61AD67D09C1E}">
      <dgm:prSet phldrT="[ข้อความ]" custT="1"/>
      <dgm:spPr/>
      <dgm:t>
        <a:bodyPr/>
        <a:lstStyle/>
        <a:p>
          <a:pPr algn="thaiDist"/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การค้าอิเล็กทรอนิกส์นั้นเริ่มขึ้นบนโลกครั้งแรกเมื่อปีพ.ศ. 2513 ซึ่งได้มีการเริ่มใช้ระบบโอนเงินทางอิเล็กทรอนิกส์หรืออี</a:t>
          </a:r>
          <a:r>
            <a:rPr lang="th-TH" sz="20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เอฟ</a:t>
          </a:r>
          <a:r>
            <a:rPr lang="th-TH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ที (</a:t>
          </a:r>
          <a:r>
            <a:rPr lang="en-US" sz="20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EFT = Electronic Fund Transfer)</a:t>
          </a:r>
          <a:endParaRPr lang="th-TH" sz="20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5E8B1-5DA5-46F7-8886-6D36CD6A04BE}" type="parTrans" cxnId="{C8747A9E-2742-48C5-BBF8-304D668A98D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112532-222C-49A8-8307-5CA074088EBE}" type="sibTrans" cxnId="{C8747A9E-2742-48C5-BBF8-304D668A98D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01EF630-0BC1-4F41-8278-9E125216A005}">
      <dgm:prSet phldrT="[ข้อความ]"/>
      <dgm:spPr/>
      <dgm:t>
        <a:bodyPr/>
        <a:lstStyle/>
        <a:p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EDI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F08D05-1BAA-463A-BA6E-219F0D825917}" type="parTrans" cxnId="{ED2E3625-5546-4571-BC63-7E07251A81B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6F04D8-71FD-4EB1-A9B0-C8661ACCF632}" type="sibTrans" cxnId="{ED2E3625-5546-4571-BC63-7E07251A81B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7BE90CC-120D-4703-9CCF-987071D89CCE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ต่อมาอีกไม่นานก็เกิดระบบการส่งเอกสารทางอิเล็กทรอนิกส์ หรือ อีดีไอ (</a:t>
          </a:r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EDI = Electronic Data Interchange) 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64393A-9A3B-4B6F-9D0D-142D4A43092A}" type="parTrans" cxnId="{00CCDAB0-7DC0-4E54-898B-D2278F4A3FE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B6D7DC-FDB2-48CD-BCA5-4CDD3D2EB22B}" type="sibTrans" cxnId="{00CCDAB0-7DC0-4E54-898B-D2278F4A3FE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8B8EE8-BBFA-41BC-95D8-08AC52B5F3B5}">
      <dgm:prSet phldrT="[ข้อความ]"/>
      <dgm:spPr/>
      <dgm:t>
        <a:bodyPr/>
        <a:lstStyle/>
        <a:p>
          <a:r>
            <a:rPr lang="en-US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E-Commerce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392621-E7C0-4AAD-95F5-01DBD9EE0C1B}" type="parTrans" cxnId="{284B1EF5-39DB-4FD3-9604-8F2C10C0702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24B928-E518-443F-A86C-20C90E8AB9E0}" type="sibTrans" cxnId="{284B1EF5-39DB-4FD3-9604-8F2C10C0702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A8BB9B-42A0-469C-9940-75F4FC7BB3CF}">
      <dgm:prSet phldrT="[ข้อความ]"/>
      <dgm:spPr/>
      <dgm:t>
        <a:bodyPr/>
        <a:lstStyle/>
        <a:p>
          <a:r>
            <a:rPr lang="th-TH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พ.ศ. 2537 – 2542 ก็ถือได้ว่าระบบการค้าอีคอมเมิร์ซก็เป็นที่ยอมรับและได้รับความนิยมอย่างมากและรวดเร็ว ซึ่งวัดได้จากการที่มีบริษัทต่างๆ ในอเมริกาได้ให้ความสำคัญและเข้าร่วมในระบบอีคอมเมิร์ซอย่างมากมาย</a:t>
          </a:r>
          <a:b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8B6F2F-1BE0-4D5B-93C9-11B328EEA1CA}" type="parTrans" cxnId="{EBE27703-C550-43FF-AC92-A5A1EB21E8E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5276C41-997E-4A4D-96B4-104E692B3E34}" type="sibTrans" cxnId="{EBE27703-C550-43FF-AC92-A5A1EB21E8E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688E1F0-E6A3-4900-8CF0-C43EDBDFA242}" type="pres">
      <dgm:prSet presAssocID="{FA9C8A4D-3496-4708-85B7-818B59803C7D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3335D727-EEF3-4EFD-8378-7B47261E9D1E}" type="pres">
      <dgm:prSet presAssocID="{85114F09-1C9E-4ED5-83DC-4E6B16C22AEE}" presName="ParentComposite" presStyleCnt="0"/>
      <dgm:spPr/>
    </dgm:pt>
    <dgm:pt modelId="{F3057986-EBD2-488A-812E-00C8D90494E6}" type="pres">
      <dgm:prSet presAssocID="{85114F09-1C9E-4ED5-83DC-4E6B16C22AEE}" presName="Chord" presStyleLbl="bgShp" presStyleIdx="0" presStyleCnt="3"/>
      <dgm:spPr>
        <a:solidFill>
          <a:schemeClr val="accent3">
            <a:lumMod val="20000"/>
            <a:lumOff val="80000"/>
          </a:schemeClr>
        </a:solidFill>
      </dgm:spPr>
    </dgm:pt>
    <dgm:pt modelId="{BD72A55A-146F-48BB-A0B4-DFD2E39F164A}" type="pres">
      <dgm:prSet presAssocID="{85114F09-1C9E-4ED5-83DC-4E6B16C22AEE}" presName="Pie" presStyleLbl="alignNode1" presStyleIdx="0" presStyleCnt="3"/>
      <dgm:spPr>
        <a:solidFill>
          <a:schemeClr val="accent4">
            <a:lumMod val="75000"/>
          </a:schemeClr>
        </a:solidFill>
      </dgm:spPr>
    </dgm:pt>
    <dgm:pt modelId="{A78FE26C-FA81-4C63-8FAE-8B23A1A6682A}" type="pres">
      <dgm:prSet presAssocID="{85114F09-1C9E-4ED5-83DC-4E6B16C22AEE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AB6CB071-9008-48E2-A33A-23265D6031D0}" type="pres">
      <dgm:prSet presAssocID="{76112532-222C-49A8-8307-5CA074088EBE}" presName="negSibTrans" presStyleCnt="0"/>
      <dgm:spPr/>
    </dgm:pt>
    <dgm:pt modelId="{1BA73BFB-9CB2-4190-9602-FA4FCD2CE197}" type="pres">
      <dgm:prSet presAssocID="{85114F09-1C9E-4ED5-83DC-4E6B16C22AEE}" presName="composite" presStyleCnt="0"/>
      <dgm:spPr/>
    </dgm:pt>
    <dgm:pt modelId="{AC68F987-FACA-4F18-83C4-D18A7EA816EF}" type="pres">
      <dgm:prSet presAssocID="{85114F09-1C9E-4ED5-83DC-4E6B16C22AE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E01D37D-5171-45E0-9DEC-4E6DD00F4AF4}" type="pres">
      <dgm:prSet presAssocID="{838ED83E-2F55-4C94-9526-FB7DD63E9706}" presName="sibTrans" presStyleCnt="0"/>
      <dgm:spPr/>
    </dgm:pt>
    <dgm:pt modelId="{5E2EC517-01C9-427A-975C-6C862F7F0AFD}" type="pres">
      <dgm:prSet presAssocID="{401EF630-0BC1-4F41-8278-9E125216A005}" presName="ParentComposite" presStyleCnt="0"/>
      <dgm:spPr/>
    </dgm:pt>
    <dgm:pt modelId="{9B6D427E-730A-43B4-A1B4-540F703D12D3}" type="pres">
      <dgm:prSet presAssocID="{401EF630-0BC1-4F41-8278-9E125216A005}" presName="Chord" presStyleLbl="bgShp" presStyleIdx="1" presStyleCnt="3"/>
      <dgm:spPr>
        <a:solidFill>
          <a:schemeClr val="accent2">
            <a:lumMod val="20000"/>
            <a:lumOff val="80000"/>
          </a:schemeClr>
        </a:solidFill>
      </dgm:spPr>
    </dgm:pt>
    <dgm:pt modelId="{53B7BBA1-AEB8-4401-878F-8D42881DC1F0}" type="pres">
      <dgm:prSet presAssocID="{401EF630-0BC1-4F41-8278-9E125216A005}" presName="Pie" presStyleLbl="alignNode1" presStyleIdx="1" presStyleCnt="3"/>
      <dgm:spPr>
        <a:solidFill>
          <a:schemeClr val="accent2">
            <a:lumMod val="75000"/>
          </a:schemeClr>
        </a:solidFill>
      </dgm:spPr>
    </dgm:pt>
    <dgm:pt modelId="{B42A2857-0D8C-4DA0-B481-4A9D05CF82E3}" type="pres">
      <dgm:prSet presAssocID="{401EF630-0BC1-4F41-8278-9E125216A005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AC554848-8B09-4482-BF6F-B14DF785D2FD}" type="pres">
      <dgm:prSet presAssocID="{80B6D7DC-FDB2-48CD-BCA5-4CDD3D2EB22B}" presName="negSibTrans" presStyleCnt="0"/>
      <dgm:spPr/>
    </dgm:pt>
    <dgm:pt modelId="{090C5D72-A2CE-489D-BD15-9BD4B1CDE859}" type="pres">
      <dgm:prSet presAssocID="{401EF630-0BC1-4F41-8278-9E125216A005}" presName="composite" presStyleCnt="0"/>
      <dgm:spPr/>
    </dgm:pt>
    <dgm:pt modelId="{FF8F041F-383F-4BDC-B672-49E1510FAFCC}" type="pres">
      <dgm:prSet presAssocID="{401EF630-0BC1-4F41-8278-9E125216A005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FFD5C3CA-4396-4C01-AF5C-5D470E97B3DB}" type="pres">
      <dgm:prSet presAssocID="{826F04D8-71FD-4EB1-A9B0-C8661ACCF632}" presName="sibTrans" presStyleCnt="0"/>
      <dgm:spPr/>
    </dgm:pt>
    <dgm:pt modelId="{5DED95C7-9D33-4925-96AB-AC2C3D7A2271}" type="pres">
      <dgm:prSet presAssocID="{AF8B8EE8-BBFA-41BC-95D8-08AC52B5F3B5}" presName="ParentComposite" presStyleCnt="0"/>
      <dgm:spPr/>
    </dgm:pt>
    <dgm:pt modelId="{407654CE-4B83-4017-94B5-361CB519FA91}" type="pres">
      <dgm:prSet presAssocID="{AF8B8EE8-BBFA-41BC-95D8-08AC52B5F3B5}" presName="Chord" presStyleLbl="bgShp" presStyleIdx="2" presStyleCnt="3"/>
      <dgm:spPr/>
    </dgm:pt>
    <dgm:pt modelId="{68949C5E-BAAE-4F08-87E5-CD116EC99568}" type="pres">
      <dgm:prSet presAssocID="{AF8B8EE8-BBFA-41BC-95D8-08AC52B5F3B5}" presName="Pie" presStyleLbl="alignNode1" presStyleIdx="2" presStyleCnt="3"/>
      <dgm:spPr/>
    </dgm:pt>
    <dgm:pt modelId="{5F8A3D8C-EBE8-4E76-81BC-CF46339E827B}" type="pres">
      <dgm:prSet presAssocID="{AF8B8EE8-BBFA-41BC-95D8-08AC52B5F3B5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BE0C4F36-C3EA-440E-AD90-BF8F556A3EA7}" type="pres">
      <dgm:prSet presAssocID="{A5276C41-997E-4A4D-96B4-104E692B3E34}" presName="negSibTrans" presStyleCnt="0"/>
      <dgm:spPr/>
    </dgm:pt>
    <dgm:pt modelId="{46986556-73AE-407A-BDC0-712E86B581F0}" type="pres">
      <dgm:prSet presAssocID="{AF8B8EE8-BBFA-41BC-95D8-08AC52B5F3B5}" presName="composite" presStyleCnt="0"/>
      <dgm:spPr/>
    </dgm:pt>
    <dgm:pt modelId="{2987DD67-E01A-4014-BCFF-EF68F8F39BF1}" type="pres">
      <dgm:prSet presAssocID="{AF8B8EE8-BBFA-41BC-95D8-08AC52B5F3B5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BE27703-C550-43FF-AC92-A5A1EB21E8E3}" srcId="{AF8B8EE8-BBFA-41BC-95D8-08AC52B5F3B5}" destId="{D5A8BB9B-42A0-469C-9940-75F4FC7BB3CF}" srcOrd="0" destOrd="0" parTransId="{668B6F2F-1BE0-4D5B-93C9-11B328EEA1CA}" sibTransId="{A5276C41-997E-4A4D-96B4-104E692B3E34}"/>
    <dgm:cxn modelId="{C516FD1C-469F-4FCE-97F5-5EEEE622CCFD}" srcId="{FA9C8A4D-3496-4708-85B7-818B59803C7D}" destId="{85114F09-1C9E-4ED5-83DC-4E6B16C22AEE}" srcOrd="0" destOrd="0" parTransId="{FDF27DC5-3CD5-4A66-B715-40D69D626E8F}" sibTransId="{838ED83E-2F55-4C94-9526-FB7DD63E9706}"/>
    <dgm:cxn modelId="{ED2E3625-5546-4571-BC63-7E07251A81B5}" srcId="{FA9C8A4D-3496-4708-85B7-818B59803C7D}" destId="{401EF630-0BC1-4F41-8278-9E125216A005}" srcOrd="1" destOrd="0" parTransId="{5AF08D05-1BAA-463A-BA6E-219F0D825917}" sibTransId="{826F04D8-71FD-4EB1-A9B0-C8661ACCF632}"/>
    <dgm:cxn modelId="{7452EE2A-6761-428F-8FF9-6F503E9A55F3}" type="presOf" srcId="{C861DA00-CA58-4C99-B016-61AD67D09C1E}" destId="{AC68F987-FACA-4F18-83C4-D18A7EA816EF}" srcOrd="0" destOrd="0" presId="urn:microsoft.com/office/officeart/2009/3/layout/PieProcess"/>
    <dgm:cxn modelId="{7AB08E5C-D149-4FBD-AE72-97ACF87C5E4A}" type="presOf" srcId="{D5A8BB9B-42A0-469C-9940-75F4FC7BB3CF}" destId="{2987DD67-E01A-4014-BCFF-EF68F8F39BF1}" srcOrd="0" destOrd="0" presId="urn:microsoft.com/office/officeart/2009/3/layout/PieProcess"/>
    <dgm:cxn modelId="{0906EB97-E197-4F4F-A6DE-B75333DE325A}" type="presOf" srcId="{C7BE90CC-120D-4703-9CCF-987071D89CCE}" destId="{FF8F041F-383F-4BDC-B672-49E1510FAFCC}" srcOrd="0" destOrd="0" presId="urn:microsoft.com/office/officeart/2009/3/layout/PieProcess"/>
    <dgm:cxn modelId="{C8747A9E-2742-48C5-BBF8-304D668A98DC}" srcId="{85114F09-1C9E-4ED5-83DC-4E6B16C22AEE}" destId="{C861DA00-CA58-4C99-B016-61AD67D09C1E}" srcOrd="0" destOrd="0" parTransId="{9725E8B1-5DA5-46F7-8886-6D36CD6A04BE}" sibTransId="{76112532-222C-49A8-8307-5CA074088EBE}"/>
    <dgm:cxn modelId="{E8919EA6-C7BA-48BE-BD08-FAA2E0AB31E4}" type="presOf" srcId="{401EF630-0BC1-4F41-8278-9E125216A005}" destId="{B42A2857-0D8C-4DA0-B481-4A9D05CF82E3}" srcOrd="0" destOrd="0" presId="urn:microsoft.com/office/officeart/2009/3/layout/PieProcess"/>
    <dgm:cxn modelId="{00CCDAB0-7DC0-4E54-898B-D2278F4A3FEB}" srcId="{401EF630-0BC1-4F41-8278-9E125216A005}" destId="{C7BE90CC-120D-4703-9CCF-987071D89CCE}" srcOrd="0" destOrd="0" parTransId="{BE64393A-9A3B-4B6F-9D0D-142D4A43092A}" sibTransId="{80B6D7DC-FDB2-48CD-BCA5-4CDD3D2EB22B}"/>
    <dgm:cxn modelId="{C06599DB-B36C-4DC7-BFD4-56C5842365FF}" type="presOf" srcId="{FA9C8A4D-3496-4708-85B7-818B59803C7D}" destId="{0688E1F0-E6A3-4900-8CF0-C43EDBDFA242}" srcOrd="0" destOrd="0" presId="urn:microsoft.com/office/officeart/2009/3/layout/PieProcess"/>
    <dgm:cxn modelId="{32FF03E6-DF6A-494A-BD02-3FBA79610B58}" type="presOf" srcId="{AF8B8EE8-BBFA-41BC-95D8-08AC52B5F3B5}" destId="{5F8A3D8C-EBE8-4E76-81BC-CF46339E827B}" srcOrd="0" destOrd="0" presId="urn:microsoft.com/office/officeart/2009/3/layout/PieProcess"/>
    <dgm:cxn modelId="{284B1EF5-39DB-4FD3-9604-8F2C10C0702C}" srcId="{FA9C8A4D-3496-4708-85B7-818B59803C7D}" destId="{AF8B8EE8-BBFA-41BC-95D8-08AC52B5F3B5}" srcOrd="2" destOrd="0" parTransId="{32392621-E7C0-4AAD-95F5-01DBD9EE0C1B}" sibTransId="{0D24B928-E518-443F-A86C-20C90E8AB9E0}"/>
    <dgm:cxn modelId="{997C9FFB-41DF-49D9-99F2-660CE72F8EF0}" type="presOf" srcId="{85114F09-1C9E-4ED5-83DC-4E6B16C22AEE}" destId="{A78FE26C-FA81-4C63-8FAE-8B23A1A6682A}" srcOrd="0" destOrd="0" presId="urn:microsoft.com/office/officeart/2009/3/layout/PieProcess"/>
    <dgm:cxn modelId="{947BC494-06DC-4F91-99FA-ED7363C05FCA}" type="presParOf" srcId="{0688E1F0-E6A3-4900-8CF0-C43EDBDFA242}" destId="{3335D727-EEF3-4EFD-8378-7B47261E9D1E}" srcOrd="0" destOrd="0" presId="urn:microsoft.com/office/officeart/2009/3/layout/PieProcess"/>
    <dgm:cxn modelId="{D9628239-CAC7-4D5C-A814-E30C4D06825B}" type="presParOf" srcId="{3335D727-EEF3-4EFD-8378-7B47261E9D1E}" destId="{F3057986-EBD2-488A-812E-00C8D90494E6}" srcOrd="0" destOrd="0" presId="urn:microsoft.com/office/officeart/2009/3/layout/PieProcess"/>
    <dgm:cxn modelId="{26A2A174-0529-421B-9329-04C4A682090E}" type="presParOf" srcId="{3335D727-EEF3-4EFD-8378-7B47261E9D1E}" destId="{BD72A55A-146F-48BB-A0B4-DFD2E39F164A}" srcOrd="1" destOrd="0" presId="urn:microsoft.com/office/officeart/2009/3/layout/PieProcess"/>
    <dgm:cxn modelId="{7D1DD7E2-389C-4DED-BD99-2959BB9E79EF}" type="presParOf" srcId="{3335D727-EEF3-4EFD-8378-7B47261E9D1E}" destId="{A78FE26C-FA81-4C63-8FAE-8B23A1A6682A}" srcOrd="2" destOrd="0" presId="urn:microsoft.com/office/officeart/2009/3/layout/PieProcess"/>
    <dgm:cxn modelId="{2C3AE926-0054-4C59-BE69-A8565A2CF69E}" type="presParOf" srcId="{0688E1F0-E6A3-4900-8CF0-C43EDBDFA242}" destId="{AB6CB071-9008-48E2-A33A-23265D6031D0}" srcOrd="1" destOrd="0" presId="urn:microsoft.com/office/officeart/2009/3/layout/PieProcess"/>
    <dgm:cxn modelId="{F9D57418-5943-4C3D-9886-D7E632AAE0FF}" type="presParOf" srcId="{0688E1F0-E6A3-4900-8CF0-C43EDBDFA242}" destId="{1BA73BFB-9CB2-4190-9602-FA4FCD2CE197}" srcOrd="2" destOrd="0" presId="urn:microsoft.com/office/officeart/2009/3/layout/PieProcess"/>
    <dgm:cxn modelId="{31753457-727F-411C-ADDD-3A57F2E2D365}" type="presParOf" srcId="{1BA73BFB-9CB2-4190-9602-FA4FCD2CE197}" destId="{AC68F987-FACA-4F18-83C4-D18A7EA816EF}" srcOrd="0" destOrd="0" presId="urn:microsoft.com/office/officeart/2009/3/layout/PieProcess"/>
    <dgm:cxn modelId="{86B1BDE0-95DE-4BD6-9647-FFA643AEF2FC}" type="presParOf" srcId="{0688E1F0-E6A3-4900-8CF0-C43EDBDFA242}" destId="{6E01D37D-5171-45E0-9DEC-4E6DD00F4AF4}" srcOrd="3" destOrd="0" presId="urn:microsoft.com/office/officeart/2009/3/layout/PieProcess"/>
    <dgm:cxn modelId="{BE7D2782-7073-4B38-AAA7-71DEE621D64D}" type="presParOf" srcId="{0688E1F0-E6A3-4900-8CF0-C43EDBDFA242}" destId="{5E2EC517-01C9-427A-975C-6C862F7F0AFD}" srcOrd="4" destOrd="0" presId="urn:microsoft.com/office/officeart/2009/3/layout/PieProcess"/>
    <dgm:cxn modelId="{1A521F5D-E8A3-41F3-ADA7-B00BFAF09FBE}" type="presParOf" srcId="{5E2EC517-01C9-427A-975C-6C862F7F0AFD}" destId="{9B6D427E-730A-43B4-A1B4-540F703D12D3}" srcOrd="0" destOrd="0" presId="urn:microsoft.com/office/officeart/2009/3/layout/PieProcess"/>
    <dgm:cxn modelId="{71703582-6AFE-4244-BEE8-B1578E08600D}" type="presParOf" srcId="{5E2EC517-01C9-427A-975C-6C862F7F0AFD}" destId="{53B7BBA1-AEB8-4401-878F-8D42881DC1F0}" srcOrd="1" destOrd="0" presId="urn:microsoft.com/office/officeart/2009/3/layout/PieProcess"/>
    <dgm:cxn modelId="{AAEFAFA2-4EF3-489B-8CC3-F2CF0BC617F8}" type="presParOf" srcId="{5E2EC517-01C9-427A-975C-6C862F7F0AFD}" destId="{B42A2857-0D8C-4DA0-B481-4A9D05CF82E3}" srcOrd="2" destOrd="0" presId="urn:microsoft.com/office/officeart/2009/3/layout/PieProcess"/>
    <dgm:cxn modelId="{F49D4F81-4A33-4633-A7BF-992F21D23D70}" type="presParOf" srcId="{0688E1F0-E6A3-4900-8CF0-C43EDBDFA242}" destId="{AC554848-8B09-4482-BF6F-B14DF785D2FD}" srcOrd="5" destOrd="0" presId="urn:microsoft.com/office/officeart/2009/3/layout/PieProcess"/>
    <dgm:cxn modelId="{B36BD2D4-0930-4C6B-BA5E-B69C02B88A41}" type="presParOf" srcId="{0688E1F0-E6A3-4900-8CF0-C43EDBDFA242}" destId="{090C5D72-A2CE-489D-BD15-9BD4B1CDE859}" srcOrd="6" destOrd="0" presId="urn:microsoft.com/office/officeart/2009/3/layout/PieProcess"/>
    <dgm:cxn modelId="{13F0EFB8-8BC6-45D2-ADBD-1319FF956A70}" type="presParOf" srcId="{090C5D72-A2CE-489D-BD15-9BD4B1CDE859}" destId="{FF8F041F-383F-4BDC-B672-49E1510FAFCC}" srcOrd="0" destOrd="0" presId="urn:microsoft.com/office/officeart/2009/3/layout/PieProcess"/>
    <dgm:cxn modelId="{F6070688-267A-4296-A983-956A0416793C}" type="presParOf" srcId="{0688E1F0-E6A3-4900-8CF0-C43EDBDFA242}" destId="{FFD5C3CA-4396-4C01-AF5C-5D470E97B3DB}" srcOrd="7" destOrd="0" presId="urn:microsoft.com/office/officeart/2009/3/layout/PieProcess"/>
    <dgm:cxn modelId="{3AD99B26-2695-43EC-9058-D2128AD39531}" type="presParOf" srcId="{0688E1F0-E6A3-4900-8CF0-C43EDBDFA242}" destId="{5DED95C7-9D33-4925-96AB-AC2C3D7A2271}" srcOrd="8" destOrd="0" presId="urn:microsoft.com/office/officeart/2009/3/layout/PieProcess"/>
    <dgm:cxn modelId="{EBC96C6E-107F-45FE-966E-08B91727781D}" type="presParOf" srcId="{5DED95C7-9D33-4925-96AB-AC2C3D7A2271}" destId="{407654CE-4B83-4017-94B5-361CB519FA91}" srcOrd="0" destOrd="0" presId="urn:microsoft.com/office/officeart/2009/3/layout/PieProcess"/>
    <dgm:cxn modelId="{BFC2691F-B31B-48C2-9790-2DE786508754}" type="presParOf" srcId="{5DED95C7-9D33-4925-96AB-AC2C3D7A2271}" destId="{68949C5E-BAAE-4F08-87E5-CD116EC99568}" srcOrd="1" destOrd="0" presId="urn:microsoft.com/office/officeart/2009/3/layout/PieProcess"/>
    <dgm:cxn modelId="{D3FA1909-BE4B-45DF-B765-458BA8C0F73A}" type="presParOf" srcId="{5DED95C7-9D33-4925-96AB-AC2C3D7A2271}" destId="{5F8A3D8C-EBE8-4E76-81BC-CF46339E827B}" srcOrd="2" destOrd="0" presId="urn:microsoft.com/office/officeart/2009/3/layout/PieProcess"/>
    <dgm:cxn modelId="{7D4D7ACD-D3FC-4B0E-A95A-31536777C5F3}" type="presParOf" srcId="{0688E1F0-E6A3-4900-8CF0-C43EDBDFA242}" destId="{BE0C4F36-C3EA-440E-AD90-BF8F556A3EA7}" srcOrd="9" destOrd="0" presId="urn:microsoft.com/office/officeart/2009/3/layout/PieProcess"/>
    <dgm:cxn modelId="{07C671B3-6C65-4279-A86D-10B62E1A4838}" type="presParOf" srcId="{0688E1F0-E6A3-4900-8CF0-C43EDBDFA242}" destId="{46986556-73AE-407A-BDC0-712E86B581F0}" srcOrd="10" destOrd="0" presId="urn:microsoft.com/office/officeart/2009/3/layout/PieProcess"/>
    <dgm:cxn modelId="{B5267686-B191-42DD-B229-F17F04F87F7D}" type="presParOf" srcId="{46986556-73AE-407A-BDC0-712E86B581F0}" destId="{2987DD67-E01A-4014-BCFF-EF68F8F39BF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C9D839-F929-4459-8EC4-3CA3DE456B2F}" type="doc">
      <dgm:prSet loTypeId="urn:microsoft.com/office/officeart/2005/8/layout/cycle6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B2F495C-7B9F-4BBB-8E14-AAFB12C11145}">
      <dgm:prSet phldrT="[ข้อความ]" custT="1"/>
      <dgm:spPr/>
      <dgm:t>
        <a:bodyPr/>
        <a:lstStyle/>
        <a:p>
          <a:r>
            <a:rPr lang="th-TH" sz="16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เข้าถึงผู้คนที่มีแนวโน้มจะซื้อสินค้าด้วยโฆษณาที่ปรับให้เหมาะกับแต่ละบุคคล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9675FB-0FF6-4A51-8ECC-92FF403C4EE1}" type="parTrans" cxnId="{0C8A2DF1-00BF-49C9-A55A-6C4C9E5D07A0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AD142ABB-0E59-491C-AA92-4DBF9667C56E}" type="sibTrans" cxnId="{0C8A2DF1-00BF-49C9-A55A-6C4C9E5D07A0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8A5A865-49E2-4E5D-96A7-C570F1CC7B44}">
      <dgm:prSet phldrT="[ข้อความ]" custT="1"/>
      <dgm:spPr/>
      <dgm:t>
        <a:bodyPr/>
        <a:lstStyle/>
        <a:p>
          <a:r>
            <a:rPr lang="th-TH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สร้างความสัมพันธ์กับลูกค้าด้วยเครื่องมือ </a:t>
          </a:r>
          <a:r>
            <a:rPr lang="en-US" sz="1600" dirty="0">
              <a:latin typeface="TH Sarabun New" panose="020B0500040200020003" pitchFamily="34" charset="-34"/>
              <a:cs typeface="TH Sarabun New" panose="020B0500040200020003" pitchFamily="34" charset="-34"/>
            </a:rPr>
            <a:t>Facebook</a:t>
          </a:r>
          <a:endParaRPr lang="th-TH" sz="16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A49919A-9020-46B4-BD44-AE06C90F8DF6}" type="parTrans" cxnId="{554BF0C4-57B5-49AB-9EDB-4B58E9BF0FE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0907F9E-6D54-43D0-A0C8-A92F929AC808}" type="sibTrans" cxnId="{554BF0C4-57B5-49AB-9EDB-4B58E9BF0FE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2AD1298-1EF2-497C-BE88-E5B4D6BD43A2}">
      <dgm:prSet custT="1"/>
      <dgm:spPr/>
      <dgm:t>
        <a:bodyPr/>
        <a:lstStyle/>
        <a:p>
          <a:r>
            <a:rPr lang="en-US" sz="1600" b="0" i="0" dirty="0">
              <a:latin typeface="TH Sarabun New" panose="020B0500040200020003" pitchFamily="34" charset="-34"/>
              <a:cs typeface="TH Sarabun New" panose="020B0500040200020003" pitchFamily="34" charset="-34"/>
            </a:rPr>
            <a:t>Messenger </a:t>
          </a:r>
          <a:r>
            <a:rPr lang="th-TH" sz="1600" b="0" i="0" dirty="0">
              <a:latin typeface="TH Sarabun New" panose="020B0500040200020003" pitchFamily="34" charset="-34"/>
              <a:cs typeface="TH Sarabun New" panose="020B0500040200020003" pitchFamily="34" charset="-34"/>
            </a:rPr>
            <a:t>ช่วยให้คุณสามารถตอบคำถามที่พบบ่อย ให้ความช่วยเหลือแก่ลูกค้ากระทั่งปิดการขาย</a:t>
          </a:r>
        </a:p>
      </dgm:t>
    </dgm:pt>
    <dgm:pt modelId="{CD7EE399-BDDE-4048-BBDE-2A7730B7EE21}" type="parTrans" cxnId="{1248EB1A-C4A1-4D75-B510-3C680EFFE0E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723D3A6-2AC3-4890-92AD-8B2676CCCF86}" type="sibTrans" cxnId="{1248EB1A-C4A1-4D75-B510-3C680EFFE0E3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375A147-AF0D-4C0A-85C0-CBAD79A1F1A5}">
      <dgm:prSet custT="1"/>
      <dgm:spPr/>
      <dgm:t>
        <a:bodyPr/>
        <a:lstStyle/>
        <a:p>
          <a:r>
            <a:rPr lang="th-TH" sz="1600" b="0" i="0" dirty="0">
              <a:latin typeface="TH Sarabun New" panose="020B0500040200020003" pitchFamily="34" charset="-34"/>
              <a:cs typeface="TH Sarabun New" panose="020B0500040200020003" pitchFamily="34" charset="-34"/>
            </a:rPr>
            <a:t>ไปยังร้านค้าด้วยโฆษณาบน </a:t>
          </a:r>
          <a:r>
            <a:rPr lang="en-US" sz="1600" b="0" i="0" dirty="0">
              <a:latin typeface="TH Sarabun New" panose="020B0500040200020003" pitchFamily="34" charset="-34"/>
              <a:cs typeface="TH Sarabun New" panose="020B0500040200020003" pitchFamily="34" charset="-34"/>
            </a:rPr>
            <a:t>Facebook </a:t>
          </a:r>
          <a:r>
            <a:rPr lang="th-TH" sz="1600" b="0" i="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โดยไม่ต้องออกจาก</a:t>
          </a:r>
          <a:r>
            <a:rPr lang="th-TH" sz="1600" b="0" i="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แอพ</a:t>
          </a:r>
          <a:endParaRPr lang="en-US" sz="1600" b="0" i="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9E6443A-5131-4852-99EB-A42C443F7BBF}" type="parTrans" cxnId="{A527C38D-4B86-4CC5-9AD4-BE60640C7BE1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D676572-C675-4162-99A4-E8A133930DAA}" type="sibTrans" cxnId="{A527C38D-4B86-4CC5-9AD4-BE60640C7BE1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4F5BA78-1533-4040-A848-59B34C85C129}" type="pres">
      <dgm:prSet presAssocID="{18C9D839-F929-4459-8EC4-3CA3DE456B2F}" presName="cycle" presStyleCnt="0">
        <dgm:presLayoutVars>
          <dgm:dir/>
          <dgm:resizeHandles val="exact"/>
        </dgm:presLayoutVars>
      </dgm:prSet>
      <dgm:spPr/>
    </dgm:pt>
    <dgm:pt modelId="{C84A8577-0A33-4F08-953A-4158FDA1F096}" type="pres">
      <dgm:prSet presAssocID="{5B2F495C-7B9F-4BBB-8E14-AAFB12C11145}" presName="node" presStyleLbl="node1" presStyleIdx="0" presStyleCnt="4" custScaleX="101943" custScaleY="98685">
        <dgm:presLayoutVars>
          <dgm:bulletEnabled val="1"/>
        </dgm:presLayoutVars>
      </dgm:prSet>
      <dgm:spPr/>
    </dgm:pt>
    <dgm:pt modelId="{5D224B5F-0099-45AA-AE19-97A9ABF1A711}" type="pres">
      <dgm:prSet presAssocID="{5B2F495C-7B9F-4BBB-8E14-AAFB12C11145}" presName="spNode" presStyleCnt="0"/>
      <dgm:spPr/>
    </dgm:pt>
    <dgm:pt modelId="{B9B412CD-B3B2-4D53-BA5B-5B0687D5C03A}" type="pres">
      <dgm:prSet presAssocID="{AD142ABB-0E59-491C-AA92-4DBF9667C56E}" presName="sibTrans" presStyleLbl="sibTrans1D1" presStyleIdx="0" presStyleCnt="4"/>
      <dgm:spPr/>
    </dgm:pt>
    <dgm:pt modelId="{CDFA63BB-0795-4809-BBC1-B70CBE137BC3}" type="pres">
      <dgm:prSet presAssocID="{32AD1298-1EF2-497C-BE88-E5B4D6BD43A2}" presName="node" presStyleLbl="node1" presStyleIdx="1" presStyleCnt="4">
        <dgm:presLayoutVars>
          <dgm:bulletEnabled val="1"/>
        </dgm:presLayoutVars>
      </dgm:prSet>
      <dgm:spPr/>
    </dgm:pt>
    <dgm:pt modelId="{CDAC1CF5-8981-41FE-8094-5C6533ED80AC}" type="pres">
      <dgm:prSet presAssocID="{32AD1298-1EF2-497C-BE88-E5B4D6BD43A2}" presName="spNode" presStyleCnt="0"/>
      <dgm:spPr/>
    </dgm:pt>
    <dgm:pt modelId="{A3067F88-5BAA-4EFA-83B6-23302F2165D5}" type="pres">
      <dgm:prSet presAssocID="{4723D3A6-2AC3-4890-92AD-8B2676CCCF86}" presName="sibTrans" presStyleLbl="sibTrans1D1" presStyleIdx="1" presStyleCnt="4"/>
      <dgm:spPr/>
    </dgm:pt>
    <dgm:pt modelId="{3131F8A9-7A48-4184-9C78-078462BA0C7F}" type="pres">
      <dgm:prSet presAssocID="{1375A147-AF0D-4C0A-85C0-CBAD79A1F1A5}" presName="node" presStyleLbl="node1" presStyleIdx="2" presStyleCnt="4">
        <dgm:presLayoutVars>
          <dgm:bulletEnabled val="1"/>
        </dgm:presLayoutVars>
      </dgm:prSet>
      <dgm:spPr/>
    </dgm:pt>
    <dgm:pt modelId="{CD115C41-D12E-448E-AA47-0D9CA4A24D83}" type="pres">
      <dgm:prSet presAssocID="{1375A147-AF0D-4C0A-85C0-CBAD79A1F1A5}" presName="spNode" presStyleCnt="0"/>
      <dgm:spPr/>
    </dgm:pt>
    <dgm:pt modelId="{9B7F1C6D-ED35-40E2-908E-34D676620F6B}" type="pres">
      <dgm:prSet presAssocID="{9D676572-C675-4162-99A4-E8A133930DAA}" presName="sibTrans" presStyleLbl="sibTrans1D1" presStyleIdx="2" presStyleCnt="4"/>
      <dgm:spPr/>
    </dgm:pt>
    <dgm:pt modelId="{795A3FA7-9DA9-4132-B901-8BC9E61E5A90}" type="pres">
      <dgm:prSet presAssocID="{B8A5A865-49E2-4E5D-96A7-C570F1CC7B44}" presName="node" presStyleLbl="node1" presStyleIdx="3" presStyleCnt="4">
        <dgm:presLayoutVars>
          <dgm:bulletEnabled val="1"/>
        </dgm:presLayoutVars>
      </dgm:prSet>
      <dgm:spPr/>
    </dgm:pt>
    <dgm:pt modelId="{E9706B79-3A44-4CF4-99FD-FB1A8F4998A6}" type="pres">
      <dgm:prSet presAssocID="{B8A5A865-49E2-4E5D-96A7-C570F1CC7B44}" presName="spNode" presStyleCnt="0"/>
      <dgm:spPr/>
    </dgm:pt>
    <dgm:pt modelId="{8F728692-1197-4A20-A560-51F16A12F016}" type="pres">
      <dgm:prSet presAssocID="{E0907F9E-6D54-43D0-A0C8-A92F929AC808}" presName="sibTrans" presStyleLbl="sibTrans1D1" presStyleIdx="3" presStyleCnt="4"/>
      <dgm:spPr/>
    </dgm:pt>
  </dgm:ptLst>
  <dgm:cxnLst>
    <dgm:cxn modelId="{1248EB1A-C4A1-4D75-B510-3C680EFFE0E3}" srcId="{18C9D839-F929-4459-8EC4-3CA3DE456B2F}" destId="{32AD1298-1EF2-497C-BE88-E5B4D6BD43A2}" srcOrd="1" destOrd="0" parTransId="{CD7EE399-BDDE-4048-BBDE-2A7730B7EE21}" sibTransId="{4723D3A6-2AC3-4890-92AD-8B2676CCCF86}"/>
    <dgm:cxn modelId="{3A3F0154-D392-4271-A0DA-66B05AF4544B}" type="presOf" srcId="{4723D3A6-2AC3-4890-92AD-8B2676CCCF86}" destId="{A3067F88-5BAA-4EFA-83B6-23302F2165D5}" srcOrd="0" destOrd="0" presId="urn:microsoft.com/office/officeart/2005/8/layout/cycle6"/>
    <dgm:cxn modelId="{50544756-4F5F-4776-A41E-6F18B76E4011}" type="presOf" srcId="{1375A147-AF0D-4C0A-85C0-CBAD79A1F1A5}" destId="{3131F8A9-7A48-4184-9C78-078462BA0C7F}" srcOrd="0" destOrd="0" presId="urn:microsoft.com/office/officeart/2005/8/layout/cycle6"/>
    <dgm:cxn modelId="{A527C38D-4B86-4CC5-9AD4-BE60640C7BE1}" srcId="{18C9D839-F929-4459-8EC4-3CA3DE456B2F}" destId="{1375A147-AF0D-4C0A-85C0-CBAD79A1F1A5}" srcOrd="2" destOrd="0" parTransId="{39E6443A-5131-4852-99EB-A42C443F7BBF}" sibTransId="{9D676572-C675-4162-99A4-E8A133930DAA}"/>
    <dgm:cxn modelId="{F94EE38F-7E81-466B-BA34-276C8B2904D6}" type="presOf" srcId="{B8A5A865-49E2-4E5D-96A7-C570F1CC7B44}" destId="{795A3FA7-9DA9-4132-B901-8BC9E61E5A90}" srcOrd="0" destOrd="0" presId="urn:microsoft.com/office/officeart/2005/8/layout/cycle6"/>
    <dgm:cxn modelId="{00A1299B-A63B-47FF-8E58-0E4D6EB2807E}" type="presOf" srcId="{5B2F495C-7B9F-4BBB-8E14-AAFB12C11145}" destId="{C84A8577-0A33-4F08-953A-4158FDA1F096}" srcOrd="0" destOrd="0" presId="urn:microsoft.com/office/officeart/2005/8/layout/cycle6"/>
    <dgm:cxn modelId="{1CBF93B3-D74A-4F27-BB5F-ED4DC4EB24A1}" type="presOf" srcId="{18C9D839-F929-4459-8EC4-3CA3DE456B2F}" destId="{24F5BA78-1533-4040-A848-59B34C85C129}" srcOrd="0" destOrd="0" presId="urn:microsoft.com/office/officeart/2005/8/layout/cycle6"/>
    <dgm:cxn modelId="{FB73D4B4-8F26-4AFC-8451-64A94F61F67B}" type="presOf" srcId="{AD142ABB-0E59-491C-AA92-4DBF9667C56E}" destId="{B9B412CD-B3B2-4D53-BA5B-5B0687D5C03A}" srcOrd="0" destOrd="0" presId="urn:microsoft.com/office/officeart/2005/8/layout/cycle6"/>
    <dgm:cxn modelId="{554BF0C4-57B5-49AB-9EDB-4B58E9BF0FE3}" srcId="{18C9D839-F929-4459-8EC4-3CA3DE456B2F}" destId="{B8A5A865-49E2-4E5D-96A7-C570F1CC7B44}" srcOrd="3" destOrd="0" parTransId="{0A49919A-9020-46B4-BD44-AE06C90F8DF6}" sibTransId="{E0907F9E-6D54-43D0-A0C8-A92F929AC808}"/>
    <dgm:cxn modelId="{40AFE4ED-5D7F-4539-83A4-030F3C6B7755}" type="presOf" srcId="{E0907F9E-6D54-43D0-A0C8-A92F929AC808}" destId="{8F728692-1197-4A20-A560-51F16A12F016}" srcOrd="0" destOrd="0" presId="urn:microsoft.com/office/officeart/2005/8/layout/cycle6"/>
    <dgm:cxn modelId="{8AA4E2EF-96CC-432D-889C-37B32C1049CC}" type="presOf" srcId="{32AD1298-1EF2-497C-BE88-E5B4D6BD43A2}" destId="{CDFA63BB-0795-4809-BBC1-B70CBE137BC3}" srcOrd="0" destOrd="0" presId="urn:microsoft.com/office/officeart/2005/8/layout/cycle6"/>
    <dgm:cxn modelId="{0C8A2DF1-00BF-49C9-A55A-6C4C9E5D07A0}" srcId="{18C9D839-F929-4459-8EC4-3CA3DE456B2F}" destId="{5B2F495C-7B9F-4BBB-8E14-AAFB12C11145}" srcOrd="0" destOrd="0" parTransId="{3D9675FB-0FF6-4A51-8ECC-92FF403C4EE1}" sibTransId="{AD142ABB-0E59-491C-AA92-4DBF9667C56E}"/>
    <dgm:cxn modelId="{075EEBFA-87E4-4C5A-8DC0-965E22082CA9}" type="presOf" srcId="{9D676572-C675-4162-99A4-E8A133930DAA}" destId="{9B7F1C6D-ED35-40E2-908E-34D676620F6B}" srcOrd="0" destOrd="0" presId="urn:microsoft.com/office/officeart/2005/8/layout/cycle6"/>
    <dgm:cxn modelId="{236B661F-F570-4569-A84B-0F333154E090}" type="presParOf" srcId="{24F5BA78-1533-4040-A848-59B34C85C129}" destId="{C84A8577-0A33-4F08-953A-4158FDA1F096}" srcOrd="0" destOrd="0" presId="urn:microsoft.com/office/officeart/2005/8/layout/cycle6"/>
    <dgm:cxn modelId="{47FCEEE3-5AEE-4604-B5A3-29017A637D71}" type="presParOf" srcId="{24F5BA78-1533-4040-A848-59B34C85C129}" destId="{5D224B5F-0099-45AA-AE19-97A9ABF1A711}" srcOrd="1" destOrd="0" presId="urn:microsoft.com/office/officeart/2005/8/layout/cycle6"/>
    <dgm:cxn modelId="{0CEEEDA3-AA7C-42F4-8FA0-1B2F1A2D39ED}" type="presParOf" srcId="{24F5BA78-1533-4040-A848-59B34C85C129}" destId="{B9B412CD-B3B2-4D53-BA5B-5B0687D5C03A}" srcOrd="2" destOrd="0" presId="urn:microsoft.com/office/officeart/2005/8/layout/cycle6"/>
    <dgm:cxn modelId="{1FE64F41-EFDA-4854-AA89-88B306E93331}" type="presParOf" srcId="{24F5BA78-1533-4040-A848-59B34C85C129}" destId="{CDFA63BB-0795-4809-BBC1-B70CBE137BC3}" srcOrd="3" destOrd="0" presId="urn:microsoft.com/office/officeart/2005/8/layout/cycle6"/>
    <dgm:cxn modelId="{61F6EE33-17E7-4DED-AFCA-89A0B7B8932E}" type="presParOf" srcId="{24F5BA78-1533-4040-A848-59B34C85C129}" destId="{CDAC1CF5-8981-41FE-8094-5C6533ED80AC}" srcOrd="4" destOrd="0" presId="urn:microsoft.com/office/officeart/2005/8/layout/cycle6"/>
    <dgm:cxn modelId="{A08F112F-E6D2-4D0C-996E-00BB8790B1F7}" type="presParOf" srcId="{24F5BA78-1533-4040-A848-59B34C85C129}" destId="{A3067F88-5BAA-4EFA-83B6-23302F2165D5}" srcOrd="5" destOrd="0" presId="urn:microsoft.com/office/officeart/2005/8/layout/cycle6"/>
    <dgm:cxn modelId="{426647AA-B53D-4277-ACB0-3568931A1E5B}" type="presParOf" srcId="{24F5BA78-1533-4040-A848-59B34C85C129}" destId="{3131F8A9-7A48-4184-9C78-078462BA0C7F}" srcOrd="6" destOrd="0" presId="urn:microsoft.com/office/officeart/2005/8/layout/cycle6"/>
    <dgm:cxn modelId="{58D6154F-CF53-4A2F-9BB1-BA295F691E96}" type="presParOf" srcId="{24F5BA78-1533-4040-A848-59B34C85C129}" destId="{CD115C41-D12E-448E-AA47-0D9CA4A24D83}" srcOrd="7" destOrd="0" presId="urn:microsoft.com/office/officeart/2005/8/layout/cycle6"/>
    <dgm:cxn modelId="{AA8567E3-AB47-474B-818C-5B34B5FE8CD5}" type="presParOf" srcId="{24F5BA78-1533-4040-A848-59B34C85C129}" destId="{9B7F1C6D-ED35-40E2-908E-34D676620F6B}" srcOrd="8" destOrd="0" presId="urn:microsoft.com/office/officeart/2005/8/layout/cycle6"/>
    <dgm:cxn modelId="{3CC301B3-37ED-42D1-9F9B-6B26872AEB40}" type="presParOf" srcId="{24F5BA78-1533-4040-A848-59B34C85C129}" destId="{795A3FA7-9DA9-4132-B901-8BC9E61E5A90}" srcOrd="9" destOrd="0" presId="urn:microsoft.com/office/officeart/2005/8/layout/cycle6"/>
    <dgm:cxn modelId="{531CF51B-42AD-416D-9A1D-45109DCB8F67}" type="presParOf" srcId="{24F5BA78-1533-4040-A848-59B34C85C129}" destId="{E9706B79-3A44-4CF4-99FD-FB1A8F4998A6}" srcOrd="10" destOrd="0" presId="urn:microsoft.com/office/officeart/2005/8/layout/cycle6"/>
    <dgm:cxn modelId="{BA215AED-B1C5-4305-82FF-6533CE02D370}" type="presParOf" srcId="{24F5BA78-1533-4040-A848-59B34C85C129}" destId="{8F728692-1197-4A20-A560-51F16A12F01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5B68B5-1DF3-4CC0-A23D-A77A3417F2F6}" type="doc">
      <dgm:prSet loTypeId="urn:microsoft.com/office/officeart/2005/8/layout/funnel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EF2BD60-7DCD-4511-88F3-3AD67FD1EE4E}">
      <dgm:prSet phldrT="[ข้อความ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ลูกค้าได้เห็นรายละเอียดสินค้าของจริงจากการ</a:t>
          </a:r>
          <a:r>
            <a:rPr lang="th-TH" sz="20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ไลต์</a:t>
          </a: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สด</a:t>
          </a:r>
        </a:p>
      </dgm:t>
    </dgm:pt>
    <dgm:pt modelId="{304141E6-CF4E-4028-8131-A8BDB3C3D9CF}" type="parTrans" cxnId="{B742141B-213D-46F7-942D-CFA823BCB7D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13A9258-F556-4980-8A05-995A8012C344}" type="sibTrans" cxnId="{B742141B-213D-46F7-942D-CFA823BCB7D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2412175-D4C9-46DB-AF3D-70DEA259AC4F}">
      <dgm:prSet phldrT="[ข้อความ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มีระบบ </a:t>
          </a:r>
          <a:r>
            <a:rPr lang="en-US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CF </a:t>
          </a:r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ทำให้ง่ายต่อการซื้อสินค้า</a:t>
          </a:r>
        </a:p>
      </dgm:t>
    </dgm:pt>
    <dgm:pt modelId="{43CF3913-E5CC-4831-93C1-E4331204F9BF}" type="parTrans" cxnId="{2E497DE4-20EA-4D1B-96FF-E925022EF4B8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9F6EA0-D54D-4E9E-B59E-CAFA43A8E5FE}" type="sibTrans" cxnId="{2E497DE4-20EA-4D1B-96FF-E925022EF4B8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4B75CD-C8B1-4B89-A6F4-86EABC143E4D}">
      <dgm:prSet phldrT="[ข้อความ]" custT="1"/>
      <dgm:spPr/>
      <dgm:t>
        <a:bodyPr/>
        <a:lstStyle/>
        <a:p>
          <a:r>
            <a:rPr lang="th-TH" sz="2000" dirty="0">
              <a:latin typeface="TH SarabunPSK" panose="020B0500040200020003" pitchFamily="34" charset="-34"/>
              <a:cs typeface="TH SarabunPSK" panose="020B0500040200020003" pitchFamily="34" charset="-34"/>
            </a:rPr>
            <a:t>ลูกค้าดูสินค้าแล้วมีความมั่นใจในสินค้ามากขึ้น</a:t>
          </a:r>
        </a:p>
      </dgm:t>
    </dgm:pt>
    <dgm:pt modelId="{29E28C73-C3E2-4D6B-9872-6E6784AFE921}" type="parTrans" cxnId="{B291C952-BE09-43E1-A146-338DD515B10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038A9C-7EEB-4E6C-B706-3EE5708B752D}" type="sibTrans" cxnId="{B291C952-BE09-43E1-A146-338DD515B107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A0E696B-1EA0-4FEB-A73A-88B2F644C868}">
      <dgm:prSet phldrT="[ข้อความ]" custT="1"/>
      <dgm:spPr/>
      <dgm:t>
        <a:bodyPr/>
        <a:lstStyle/>
        <a:p>
          <a:r>
            <a:rPr lang="en-US" sz="5400" b="1" cap="none" spc="0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LIVE</a:t>
          </a:r>
          <a:endParaRPr lang="th-TH" sz="5400" b="1" cap="none" spc="0" dirty="0">
            <a:ln w="22225">
              <a:solidFill>
                <a:schemeClr val="accent4">
                  <a:lumMod val="75000"/>
                </a:schemeClr>
              </a:solidFill>
              <a:prstDash val="solid"/>
            </a:ln>
            <a:solidFill>
              <a:schemeClr val="accent3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5BC40CC-96EA-4A77-A593-21174490DA9E}" type="parTrans" cxnId="{70BE316D-D3A6-4984-BFA8-89BB17B47581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72753C2-DD8A-440D-B141-9FB16E801207}" type="sibTrans" cxnId="{70BE316D-D3A6-4984-BFA8-89BB17B47581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7C36B17-2D6F-487C-8302-9E50060A16A2}" type="pres">
      <dgm:prSet presAssocID="{E35B68B5-1DF3-4CC0-A23D-A77A3417F2F6}" presName="Name0" presStyleCnt="0">
        <dgm:presLayoutVars>
          <dgm:chMax val="4"/>
          <dgm:resizeHandles val="exact"/>
        </dgm:presLayoutVars>
      </dgm:prSet>
      <dgm:spPr/>
    </dgm:pt>
    <dgm:pt modelId="{A39A6122-57F5-4AD8-AF74-CC3C5A870E08}" type="pres">
      <dgm:prSet presAssocID="{E35B68B5-1DF3-4CC0-A23D-A77A3417F2F6}" presName="ellipse" presStyleLbl="trBgShp" presStyleIdx="0" presStyleCnt="1"/>
      <dgm:spPr/>
    </dgm:pt>
    <dgm:pt modelId="{B38FA231-6DD8-45CF-9284-BF4F181334E5}" type="pres">
      <dgm:prSet presAssocID="{E35B68B5-1DF3-4CC0-A23D-A77A3417F2F6}" presName="arrow1" presStyleLbl="fgShp" presStyleIdx="0" presStyleCnt="1"/>
      <dgm:spPr/>
    </dgm:pt>
    <dgm:pt modelId="{73EFF1AA-FA92-4874-9885-F0EE8B5A46E2}" type="pres">
      <dgm:prSet presAssocID="{E35B68B5-1DF3-4CC0-A23D-A77A3417F2F6}" presName="rectangle" presStyleLbl="revTx" presStyleIdx="0" presStyleCnt="1">
        <dgm:presLayoutVars>
          <dgm:bulletEnabled val="1"/>
        </dgm:presLayoutVars>
      </dgm:prSet>
      <dgm:spPr/>
    </dgm:pt>
    <dgm:pt modelId="{1063F860-DB5D-4771-8931-C1065B0883D1}" type="pres">
      <dgm:prSet presAssocID="{72412175-D4C9-46DB-AF3D-70DEA259AC4F}" presName="item1" presStyleLbl="node1" presStyleIdx="0" presStyleCnt="3">
        <dgm:presLayoutVars>
          <dgm:bulletEnabled val="1"/>
        </dgm:presLayoutVars>
      </dgm:prSet>
      <dgm:spPr/>
    </dgm:pt>
    <dgm:pt modelId="{B10EF419-BDDA-421C-95FE-5D153E07CCD2}" type="pres">
      <dgm:prSet presAssocID="{804B75CD-C8B1-4B89-A6F4-86EABC143E4D}" presName="item2" presStyleLbl="node1" presStyleIdx="1" presStyleCnt="3">
        <dgm:presLayoutVars>
          <dgm:bulletEnabled val="1"/>
        </dgm:presLayoutVars>
      </dgm:prSet>
      <dgm:spPr/>
    </dgm:pt>
    <dgm:pt modelId="{CA2E1449-8250-48AD-810E-066307A36D24}" type="pres">
      <dgm:prSet presAssocID="{0A0E696B-1EA0-4FEB-A73A-88B2F644C868}" presName="item3" presStyleLbl="node1" presStyleIdx="2" presStyleCnt="3">
        <dgm:presLayoutVars>
          <dgm:bulletEnabled val="1"/>
        </dgm:presLayoutVars>
      </dgm:prSet>
      <dgm:spPr/>
    </dgm:pt>
    <dgm:pt modelId="{0D7A139E-92E1-498C-B23C-9CF1847751C0}" type="pres">
      <dgm:prSet presAssocID="{E35B68B5-1DF3-4CC0-A23D-A77A3417F2F6}" presName="funnel" presStyleLbl="trAlignAcc1" presStyleIdx="0" presStyleCnt="1"/>
      <dgm:spPr/>
    </dgm:pt>
  </dgm:ptLst>
  <dgm:cxnLst>
    <dgm:cxn modelId="{12118609-BBB1-4B38-AA49-FCB66A70C4AE}" type="presOf" srcId="{804B75CD-C8B1-4B89-A6F4-86EABC143E4D}" destId="{1063F860-DB5D-4771-8931-C1065B0883D1}" srcOrd="0" destOrd="0" presId="urn:microsoft.com/office/officeart/2005/8/layout/funnel1"/>
    <dgm:cxn modelId="{B742141B-213D-46F7-942D-CFA823BCB7D7}" srcId="{E35B68B5-1DF3-4CC0-A23D-A77A3417F2F6}" destId="{0EF2BD60-7DCD-4511-88F3-3AD67FD1EE4E}" srcOrd="0" destOrd="0" parTransId="{304141E6-CF4E-4028-8131-A8BDB3C3D9CF}" sibTransId="{413A9258-F556-4980-8A05-995A8012C344}"/>
    <dgm:cxn modelId="{49CCDD2F-7EF9-4D99-A267-B5322D6AE949}" type="presOf" srcId="{0EF2BD60-7DCD-4511-88F3-3AD67FD1EE4E}" destId="{CA2E1449-8250-48AD-810E-066307A36D24}" srcOrd="0" destOrd="0" presId="urn:microsoft.com/office/officeart/2005/8/layout/funnel1"/>
    <dgm:cxn modelId="{86E2474C-63B4-49D9-BCC2-1EC5038542F9}" type="presOf" srcId="{E35B68B5-1DF3-4CC0-A23D-A77A3417F2F6}" destId="{87C36B17-2D6F-487C-8302-9E50060A16A2}" srcOrd="0" destOrd="0" presId="urn:microsoft.com/office/officeart/2005/8/layout/funnel1"/>
    <dgm:cxn modelId="{70BE316D-D3A6-4984-BFA8-89BB17B47581}" srcId="{E35B68B5-1DF3-4CC0-A23D-A77A3417F2F6}" destId="{0A0E696B-1EA0-4FEB-A73A-88B2F644C868}" srcOrd="3" destOrd="0" parTransId="{45BC40CC-96EA-4A77-A593-21174490DA9E}" sibTransId="{972753C2-DD8A-440D-B141-9FB16E801207}"/>
    <dgm:cxn modelId="{057A476D-2EA0-4A92-A857-829C554B9C3F}" type="presOf" srcId="{0A0E696B-1EA0-4FEB-A73A-88B2F644C868}" destId="{73EFF1AA-FA92-4874-9885-F0EE8B5A46E2}" srcOrd="0" destOrd="0" presId="urn:microsoft.com/office/officeart/2005/8/layout/funnel1"/>
    <dgm:cxn modelId="{B291C952-BE09-43E1-A146-338DD515B107}" srcId="{E35B68B5-1DF3-4CC0-A23D-A77A3417F2F6}" destId="{804B75CD-C8B1-4B89-A6F4-86EABC143E4D}" srcOrd="2" destOrd="0" parTransId="{29E28C73-C3E2-4D6B-9872-6E6784AFE921}" sibTransId="{7E038A9C-7EEB-4E6C-B706-3EE5708B752D}"/>
    <dgm:cxn modelId="{2E497DE4-20EA-4D1B-96FF-E925022EF4B8}" srcId="{E35B68B5-1DF3-4CC0-A23D-A77A3417F2F6}" destId="{72412175-D4C9-46DB-AF3D-70DEA259AC4F}" srcOrd="1" destOrd="0" parTransId="{43CF3913-E5CC-4831-93C1-E4331204F9BF}" sibTransId="{279F6EA0-D54D-4E9E-B59E-CAFA43A8E5FE}"/>
    <dgm:cxn modelId="{E391B0E5-CFCC-443E-9764-F447199F6490}" type="presOf" srcId="{72412175-D4C9-46DB-AF3D-70DEA259AC4F}" destId="{B10EF419-BDDA-421C-95FE-5D153E07CCD2}" srcOrd="0" destOrd="0" presId="urn:microsoft.com/office/officeart/2005/8/layout/funnel1"/>
    <dgm:cxn modelId="{82177E72-6297-4EE3-B53E-D06733DB6E8F}" type="presParOf" srcId="{87C36B17-2D6F-487C-8302-9E50060A16A2}" destId="{A39A6122-57F5-4AD8-AF74-CC3C5A870E08}" srcOrd="0" destOrd="0" presId="urn:microsoft.com/office/officeart/2005/8/layout/funnel1"/>
    <dgm:cxn modelId="{E27ABC00-4E21-4FE8-A7A3-19534064AC6F}" type="presParOf" srcId="{87C36B17-2D6F-487C-8302-9E50060A16A2}" destId="{B38FA231-6DD8-45CF-9284-BF4F181334E5}" srcOrd="1" destOrd="0" presId="urn:microsoft.com/office/officeart/2005/8/layout/funnel1"/>
    <dgm:cxn modelId="{BFC1B4F7-64B4-4E7D-A5F9-FEF7A9854ABC}" type="presParOf" srcId="{87C36B17-2D6F-487C-8302-9E50060A16A2}" destId="{73EFF1AA-FA92-4874-9885-F0EE8B5A46E2}" srcOrd="2" destOrd="0" presId="urn:microsoft.com/office/officeart/2005/8/layout/funnel1"/>
    <dgm:cxn modelId="{A2C49AC4-E682-4C23-A18F-8EA217342FD9}" type="presParOf" srcId="{87C36B17-2D6F-487C-8302-9E50060A16A2}" destId="{1063F860-DB5D-4771-8931-C1065B0883D1}" srcOrd="3" destOrd="0" presId="urn:microsoft.com/office/officeart/2005/8/layout/funnel1"/>
    <dgm:cxn modelId="{6F168D1C-9AF3-4455-B5CD-6533774117DC}" type="presParOf" srcId="{87C36B17-2D6F-487C-8302-9E50060A16A2}" destId="{B10EF419-BDDA-421C-95FE-5D153E07CCD2}" srcOrd="4" destOrd="0" presId="urn:microsoft.com/office/officeart/2005/8/layout/funnel1"/>
    <dgm:cxn modelId="{8EBBF415-0161-44B4-91A4-2B8D572C311E}" type="presParOf" srcId="{87C36B17-2D6F-487C-8302-9E50060A16A2}" destId="{CA2E1449-8250-48AD-810E-066307A36D24}" srcOrd="5" destOrd="0" presId="urn:microsoft.com/office/officeart/2005/8/layout/funnel1"/>
    <dgm:cxn modelId="{6BE023B9-3215-4D70-884C-184D3E7ACB34}" type="presParOf" srcId="{87C36B17-2D6F-487C-8302-9E50060A16A2}" destId="{0D7A139E-92E1-498C-B23C-9CF1847751C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56E21-B97C-4268-B7B0-C6E215AFCE13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513327-0F25-4CEC-8E47-3E7FDB2A430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7B161A-FE42-4820-A54A-2D945628CF8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A641-893A-4304-8A46-3F2E9D08A35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DFBCD0-E5B1-4380-B5A3-AD0ACC14F808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2D34FA-512F-485A-BA99-EA988CF4B2BE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</a:t>
          </a:r>
        </a:p>
      </dsp:txBody>
      <dsp:txXfrm>
        <a:off x="3338563" y="2172886"/>
        <a:ext cx="1450873" cy="1450873"/>
      </dsp:txXfrm>
    </dsp:sp>
    <dsp:sp modelId="{28965D8E-8843-4032-A69D-4CA57D0C4912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ฮาร์ดแวร์</a:t>
          </a:r>
        </a:p>
      </dsp:txBody>
      <dsp:txXfrm>
        <a:off x="3556194" y="211966"/>
        <a:ext cx="1015610" cy="1015610"/>
      </dsp:txXfrm>
    </dsp:sp>
    <dsp:sp modelId="{2BB7DA4E-5FBF-48F5-A49B-5C73AAE0EA6D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2">
            <a:hueOff val="-1434668"/>
            <a:satOff val="1269"/>
            <a:lumOff val="22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ซอฟต์แวร์</a:t>
          </a:r>
        </a:p>
      </dsp:txBody>
      <dsp:txXfrm>
        <a:off x="5628120" y="1717308"/>
        <a:ext cx="1015610" cy="1015610"/>
      </dsp:txXfrm>
    </dsp:sp>
    <dsp:sp modelId="{538AC16F-B429-49B0-8016-6718BD1507E2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2">
            <a:hueOff val="-2869335"/>
            <a:satOff val="2538"/>
            <a:lumOff val="451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บุคลากร</a:t>
          </a:r>
        </a:p>
      </dsp:txBody>
      <dsp:txXfrm>
        <a:off x="4836715" y="4153003"/>
        <a:ext cx="1015610" cy="1015610"/>
      </dsp:txXfrm>
    </dsp:sp>
    <dsp:sp modelId="{15E5C378-52F0-4E05-A51A-BECBBB5495BC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2">
            <a:hueOff val="-4304003"/>
            <a:satOff val="3808"/>
            <a:lumOff val="6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ระเบียบปฏิบัติ</a:t>
          </a:r>
        </a:p>
      </dsp:txBody>
      <dsp:txXfrm>
        <a:off x="2275674" y="4153003"/>
        <a:ext cx="1015610" cy="1015610"/>
      </dsp:txXfrm>
    </dsp:sp>
    <dsp:sp modelId="{573FEDDC-768D-400D-9D97-B573713FCEC2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ข้อมูล</a:t>
          </a:r>
        </a:p>
      </dsp:txBody>
      <dsp:txXfrm>
        <a:off x="1484269" y="1717308"/>
        <a:ext cx="1015610" cy="101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757F-663C-4E45-B385-47B42080227A}">
      <dsp:nvSpPr>
        <dsp:cNvPr id="0" name=""/>
        <dsp:cNvSpPr/>
      </dsp:nvSpPr>
      <dsp:spPr>
        <a:xfrm>
          <a:off x="-4277656" y="-656264"/>
          <a:ext cx="5096623" cy="5096623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FC92B-09C5-471D-9588-A43991F05E40}">
      <dsp:nvSpPr>
        <dsp:cNvPr id="0" name=""/>
        <dsp:cNvSpPr/>
      </dsp:nvSpPr>
      <dsp:spPr>
        <a:xfrm>
          <a:off x="526687" y="378409"/>
          <a:ext cx="5098689" cy="756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1.การลงทุนในโครงสร้างพื้นฐานสารสนเทศแห่งชาติที่เสมอภาค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6687" y="378409"/>
        <a:ext cx="5098689" cy="756819"/>
      </dsp:txXfrm>
    </dsp:sp>
    <dsp:sp modelId="{529B5E00-42D5-4D3C-A2F8-A65DC4D2AA4C}">
      <dsp:nvSpPr>
        <dsp:cNvPr id="0" name=""/>
        <dsp:cNvSpPr/>
      </dsp:nvSpPr>
      <dsp:spPr>
        <a:xfrm>
          <a:off x="53675" y="283807"/>
          <a:ext cx="946023" cy="94602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08A8-AE94-44C6-BD49-9D5E739A13D5}">
      <dsp:nvSpPr>
        <dsp:cNvPr id="0" name=""/>
        <dsp:cNvSpPr/>
      </dsp:nvSpPr>
      <dsp:spPr>
        <a:xfrm>
          <a:off x="801790" y="1513637"/>
          <a:ext cx="4823585" cy="756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2.การลงทุนในด้านการศึกษาที่ดีของพลเมืองและบุคลากรด้านสารสนเทศ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01790" y="1513637"/>
        <a:ext cx="4823585" cy="756819"/>
      </dsp:txXfrm>
    </dsp:sp>
    <dsp:sp modelId="{72FC737E-858C-48BA-9C64-570CEC30FF32}">
      <dsp:nvSpPr>
        <dsp:cNvPr id="0" name=""/>
        <dsp:cNvSpPr/>
      </dsp:nvSpPr>
      <dsp:spPr>
        <a:xfrm>
          <a:off x="328778" y="1419035"/>
          <a:ext cx="946023" cy="94602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4D860-9686-46EA-9C20-D45F96B4F0D6}">
      <dsp:nvSpPr>
        <dsp:cNvPr id="0" name=""/>
        <dsp:cNvSpPr/>
      </dsp:nvSpPr>
      <dsp:spPr>
        <a:xfrm>
          <a:off x="526687" y="2648866"/>
          <a:ext cx="5098689" cy="7568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3.การปรับปรุงบทบาทภาครัฐเพื่อบริการที่ดีและสร้างรากฐานอุตสาหกรรมสารสนเทศที่แข็งแกร่ง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6687" y="2648866"/>
        <a:ext cx="5098689" cy="756819"/>
      </dsp:txXfrm>
    </dsp:sp>
    <dsp:sp modelId="{F1B76B5D-6B4C-4957-9351-D0CD46FAC1F8}">
      <dsp:nvSpPr>
        <dsp:cNvPr id="0" name=""/>
        <dsp:cNvSpPr/>
      </dsp:nvSpPr>
      <dsp:spPr>
        <a:xfrm>
          <a:off x="53675" y="2554264"/>
          <a:ext cx="946023" cy="946023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757F-663C-4E45-B385-47B42080227A}">
      <dsp:nvSpPr>
        <dsp:cNvPr id="0" name=""/>
        <dsp:cNvSpPr/>
      </dsp:nvSpPr>
      <dsp:spPr>
        <a:xfrm>
          <a:off x="-4277656" y="-656264"/>
          <a:ext cx="5096623" cy="5096623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FC92B-09C5-471D-9588-A43991F05E40}">
      <dsp:nvSpPr>
        <dsp:cNvPr id="0" name=""/>
        <dsp:cNvSpPr/>
      </dsp:nvSpPr>
      <dsp:spPr>
        <a:xfrm>
          <a:off x="526687" y="378409"/>
          <a:ext cx="5098689" cy="756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/>
            <a:t>ลงทุนในการเสริมสร้างทรัพยากรมนุษย์ที่มีความรู้เป็นพื้นฐานสำคัญ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6687" y="378409"/>
        <a:ext cx="5098689" cy="756819"/>
      </dsp:txXfrm>
    </dsp:sp>
    <dsp:sp modelId="{529B5E00-42D5-4D3C-A2F8-A65DC4D2AA4C}">
      <dsp:nvSpPr>
        <dsp:cNvPr id="0" name=""/>
        <dsp:cNvSpPr/>
      </dsp:nvSpPr>
      <dsp:spPr>
        <a:xfrm>
          <a:off x="53675" y="283807"/>
          <a:ext cx="946023" cy="94602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FAF16-CA91-4445-AAA2-0664259546D0}">
      <dsp:nvSpPr>
        <dsp:cNvPr id="0" name=""/>
        <dsp:cNvSpPr/>
      </dsp:nvSpPr>
      <dsp:spPr>
        <a:xfrm>
          <a:off x="801790" y="1513637"/>
          <a:ext cx="4823585" cy="756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/>
            <a:t>ส่งเสริมให้มีนวัตกรรม ในระบบเศรษฐกิจและสังคม</a:t>
          </a:r>
          <a:endParaRPr lang="th-TH" sz="2400" kern="1200"/>
        </a:p>
      </dsp:txBody>
      <dsp:txXfrm>
        <a:off x="801790" y="1513637"/>
        <a:ext cx="4823585" cy="756819"/>
      </dsp:txXfrm>
    </dsp:sp>
    <dsp:sp modelId="{4A832977-9390-40EA-BCE9-DF4F425DE3AC}">
      <dsp:nvSpPr>
        <dsp:cNvPr id="0" name=""/>
        <dsp:cNvSpPr/>
      </dsp:nvSpPr>
      <dsp:spPr>
        <a:xfrm>
          <a:off x="328778" y="1419035"/>
          <a:ext cx="946023" cy="946023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4D860-9686-46EA-9C20-D45F96B4F0D6}">
      <dsp:nvSpPr>
        <dsp:cNvPr id="0" name=""/>
        <dsp:cNvSpPr/>
      </dsp:nvSpPr>
      <dsp:spPr>
        <a:xfrm>
          <a:off x="526687" y="2648866"/>
          <a:ext cx="5098689" cy="756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7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/>
            <a:t>ลงทุนในโครงสร้างพื้นฐานสารสนเทศและส่งเสริมอุตสาหกรรมสารสนเทศ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6687" y="2648866"/>
        <a:ext cx="5098689" cy="756819"/>
      </dsp:txXfrm>
    </dsp:sp>
    <dsp:sp modelId="{F1B76B5D-6B4C-4957-9351-D0CD46FAC1F8}">
      <dsp:nvSpPr>
        <dsp:cNvPr id="0" name=""/>
        <dsp:cNvSpPr/>
      </dsp:nvSpPr>
      <dsp:spPr>
        <a:xfrm>
          <a:off x="53675" y="2554264"/>
          <a:ext cx="946023" cy="946023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F757F-663C-4E45-B385-47B42080227A}">
      <dsp:nvSpPr>
        <dsp:cNvPr id="0" name=""/>
        <dsp:cNvSpPr/>
      </dsp:nvSpPr>
      <dsp:spPr>
        <a:xfrm>
          <a:off x="-4277656" y="-656264"/>
          <a:ext cx="5096623" cy="5096623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FC92B-09C5-471D-9588-A43991F05E40}">
      <dsp:nvSpPr>
        <dsp:cNvPr id="0" name=""/>
        <dsp:cNvSpPr/>
      </dsp:nvSpPr>
      <dsp:spPr>
        <a:xfrm>
          <a:off x="358673" y="236430"/>
          <a:ext cx="6895901" cy="473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5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พัฒนา </a:t>
          </a:r>
          <a:r>
            <a:rPr lang="en-US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 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มิติ  สังคม เศรษฐกิจ และสิ่งแวดล้อม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8673" y="236430"/>
        <a:ext cx="6895901" cy="473163"/>
      </dsp:txXfrm>
    </dsp:sp>
    <dsp:sp modelId="{529B5E00-42D5-4D3C-A2F8-A65DC4D2AA4C}">
      <dsp:nvSpPr>
        <dsp:cNvPr id="0" name=""/>
        <dsp:cNvSpPr/>
      </dsp:nvSpPr>
      <dsp:spPr>
        <a:xfrm>
          <a:off x="62946" y="177284"/>
          <a:ext cx="591454" cy="59145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FAF16-CA91-4445-AAA2-0664259546D0}">
      <dsp:nvSpPr>
        <dsp:cNvPr id="0" name=""/>
        <dsp:cNvSpPr/>
      </dsp:nvSpPr>
      <dsp:spPr>
        <a:xfrm>
          <a:off x="697728" y="945948"/>
          <a:ext cx="6556847" cy="473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5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ประชาชนได้ประโยชน์จาก </a:t>
          </a:r>
          <a:r>
            <a:rPr lang="en-US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ICT 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ทั่วถึงและเท่าเทียม 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7728" y="945948"/>
        <a:ext cx="6556847" cy="473163"/>
      </dsp:txXfrm>
    </dsp:sp>
    <dsp:sp modelId="{4A832977-9390-40EA-BCE9-DF4F425DE3AC}">
      <dsp:nvSpPr>
        <dsp:cNvPr id="0" name=""/>
        <dsp:cNvSpPr/>
      </dsp:nvSpPr>
      <dsp:spPr>
        <a:xfrm>
          <a:off x="402001" y="886802"/>
          <a:ext cx="591454" cy="591454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4D860-9686-46EA-9C20-D45F96B4F0D6}">
      <dsp:nvSpPr>
        <dsp:cNvPr id="0" name=""/>
        <dsp:cNvSpPr/>
      </dsp:nvSpPr>
      <dsp:spPr>
        <a:xfrm>
          <a:off x="801790" y="1655465"/>
          <a:ext cx="6452784" cy="473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5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/>
            <a:t>ยึดหลักเศรษฐกิจพอเพียง ให้ประเทศก้าวหน้า ด้วยความมีเหตุผลและพอประมาณ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01790" y="1655465"/>
        <a:ext cx="6452784" cy="473163"/>
      </dsp:txXfrm>
    </dsp:sp>
    <dsp:sp modelId="{F1B76B5D-6B4C-4957-9351-D0CD46FAC1F8}">
      <dsp:nvSpPr>
        <dsp:cNvPr id="0" name=""/>
        <dsp:cNvSpPr/>
      </dsp:nvSpPr>
      <dsp:spPr>
        <a:xfrm>
          <a:off x="506063" y="1596320"/>
          <a:ext cx="591454" cy="59145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4EAD2-6043-4CAD-8414-2623B1226AEF}">
      <dsp:nvSpPr>
        <dsp:cNvPr id="0" name=""/>
        <dsp:cNvSpPr/>
      </dsp:nvSpPr>
      <dsp:spPr>
        <a:xfrm>
          <a:off x="697728" y="2364983"/>
          <a:ext cx="6556847" cy="473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5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ผลักดันนโยบายก่อนหน้าให้พัฒนาอย่างต่อเนื่อง</a:t>
          </a:r>
        </a:p>
      </dsp:txBody>
      <dsp:txXfrm>
        <a:off x="697728" y="2364983"/>
        <a:ext cx="6556847" cy="473163"/>
      </dsp:txXfrm>
    </dsp:sp>
    <dsp:sp modelId="{1A92AA3E-B017-4822-BAF9-3260C6A0E2D1}">
      <dsp:nvSpPr>
        <dsp:cNvPr id="0" name=""/>
        <dsp:cNvSpPr/>
      </dsp:nvSpPr>
      <dsp:spPr>
        <a:xfrm>
          <a:off x="402001" y="2305838"/>
          <a:ext cx="591454" cy="591454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AB9BD-31EA-4A39-8E39-F15B172A6A30}">
      <dsp:nvSpPr>
        <dsp:cNvPr id="0" name=""/>
        <dsp:cNvSpPr/>
      </dsp:nvSpPr>
      <dsp:spPr>
        <a:xfrm>
          <a:off x="358673" y="3074501"/>
          <a:ext cx="6895901" cy="4731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557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ส่งเสริมภาคเอกชนให้มีส่วนร่วมในการพัฒนาด้าน </a:t>
          </a: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ICT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8673" y="3074501"/>
        <a:ext cx="6895901" cy="473163"/>
      </dsp:txXfrm>
    </dsp:sp>
    <dsp:sp modelId="{347B823C-9CFB-4719-B450-D2C02624E2E5}">
      <dsp:nvSpPr>
        <dsp:cNvPr id="0" name=""/>
        <dsp:cNvSpPr/>
      </dsp:nvSpPr>
      <dsp:spPr>
        <a:xfrm>
          <a:off x="62946" y="3015356"/>
          <a:ext cx="591454" cy="591454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B9794-6D4E-4CC8-86DC-CE35E2FCBEAB}">
      <dsp:nvSpPr>
        <dsp:cNvPr id="0" name=""/>
        <dsp:cNvSpPr/>
      </dsp:nvSpPr>
      <dsp:spPr>
        <a:xfrm rot="5400000">
          <a:off x="1578027" y="1527366"/>
          <a:ext cx="1350824" cy="15378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37EF82-B30F-4509-9D0E-18306AB42E81}">
      <dsp:nvSpPr>
        <dsp:cNvPr id="0" name=""/>
        <dsp:cNvSpPr/>
      </dsp:nvSpPr>
      <dsp:spPr>
        <a:xfrm>
          <a:off x="570564" y="29951"/>
          <a:ext cx="3573147" cy="1591721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thaiDi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ต้องการสารสนเทศที่สรุปให้เห็นภาพรวมการดำเนินงานของธุรกิจ รวมถึงต้องการสารสนเทศจากภายนอกองค์กรเพื่อใช้ในการพยากรณ์และวางแผนระยะยาว </a:t>
          </a:r>
          <a:endParaRPr lang="th-TH" sz="1900" kern="1200" dirty="0"/>
        </a:p>
      </dsp:txBody>
      <dsp:txXfrm>
        <a:off x="648279" y="107666"/>
        <a:ext cx="3417717" cy="1436291"/>
      </dsp:txXfrm>
    </dsp:sp>
    <dsp:sp modelId="{4AA27A26-7F8F-4F5C-B05C-B8DE365ED146}">
      <dsp:nvSpPr>
        <dsp:cNvPr id="0" name=""/>
        <dsp:cNvSpPr/>
      </dsp:nvSpPr>
      <dsp:spPr>
        <a:xfrm>
          <a:off x="4235488" y="150920"/>
          <a:ext cx="2875213" cy="12864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ผู้บริหารระดับสูง</a:t>
          </a:r>
        </a:p>
      </dsp:txBody>
      <dsp:txXfrm>
        <a:off x="4235488" y="150920"/>
        <a:ext cx="2875213" cy="1286499"/>
      </dsp:txXfrm>
    </dsp:sp>
    <dsp:sp modelId="{D70E1915-1663-4C27-A280-18D0647668DA}">
      <dsp:nvSpPr>
        <dsp:cNvPr id="0" name=""/>
        <dsp:cNvSpPr/>
      </dsp:nvSpPr>
      <dsp:spPr>
        <a:xfrm rot="5400000">
          <a:off x="4132463" y="3315394"/>
          <a:ext cx="1350824" cy="15378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5952099"/>
            <a:satOff val="-9208"/>
            <a:lumOff val="75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563961-5817-4E57-A72E-8D4514E4372F}">
      <dsp:nvSpPr>
        <dsp:cNvPr id="0" name=""/>
        <dsp:cNvSpPr/>
      </dsp:nvSpPr>
      <dsp:spPr>
        <a:xfrm>
          <a:off x="3015222" y="1817978"/>
          <a:ext cx="3701423" cy="1591721"/>
        </a:xfrm>
        <a:prstGeom prst="roundRect">
          <a:avLst>
            <a:gd name="adj" fmla="val 16670"/>
          </a:avLst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thaiDi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สรุปเป็นรายสัปดาห์หรือรายเดือนเพื่อพัฒนาแผนงบประมาณและประเมินประสิทธิภาพการทำงานของหัวหน้างาน </a:t>
          </a:r>
          <a:endParaRPr lang="th-TH" sz="1900" kern="1200" dirty="0"/>
        </a:p>
      </dsp:txBody>
      <dsp:txXfrm>
        <a:off x="3092937" y="1895693"/>
        <a:ext cx="3545993" cy="1436291"/>
      </dsp:txXfrm>
    </dsp:sp>
    <dsp:sp modelId="{38455F3A-BFE9-4231-BC75-456E31E04D2B}">
      <dsp:nvSpPr>
        <dsp:cNvPr id="0" name=""/>
        <dsp:cNvSpPr/>
      </dsp:nvSpPr>
      <dsp:spPr>
        <a:xfrm>
          <a:off x="6870219" y="1969940"/>
          <a:ext cx="2439051" cy="12864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ผู้บริหารระดับกลาง </a:t>
          </a:r>
          <a:endParaRPr lang="th-TH" sz="2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870219" y="1969940"/>
        <a:ext cx="2439051" cy="1286499"/>
      </dsp:txXfrm>
    </dsp:sp>
    <dsp:sp modelId="{6A3FE5A7-2B68-4F7C-969E-44555CE82D57}">
      <dsp:nvSpPr>
        <dsp:cNvPr id="0" name=""/>
        <dsp:cNvSpPr/>
      </dsp:nvSpPr>
      <dsp:spPr>
        <a:xfrm>
          <a:off x="5551158" y="3606006"/>
          <a:ext cx="3127194" cy="1591721"/>
        </a:xfrm>
        <a:prstGeom prst="roundRect">
          <a:avLst>
            <a:gd name="adj" fmla="val 16670"/>
          </a:avLst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thaiDi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ต้องการสารสนเทศที่แสดงรายละเอียดและเป็นปัจจุบันแบบวันต่อวัน เพื่อควบคุมการปฏิบัติงานให้เป็นไปอย่างราบรื่น และนอกจากมีความต้องการที่แตกต่างกันแล้ว การไหลของสารเทศก็มีทิศทางที่ต่างกันด้วย  </a:t>
          </a:r>
          <a:endParaRPr lang="th-TH" sz="1900" kern="1200" dirty="0"/>
        </a:p>
      </dsp:txBody>
      <dsp:txXfrm>
        <a:off x="5628873" y="3683721"/>
        <a:ext cx="2971764" cy="1436291"/>
      </dsp:txXfrm>
    </dsp:sp>
    <dsp:sp modelId="{B7311912-3861-40B9-80A2-579527649F64}">
      <dsp:nvSpPr>
        <dsp:cNvPr id="0" name=""/>
        <dsp:cNvSpPr/>
      </dsp:nvSpPr>
      <dsp:spPr>
        <a:xfrm>
          <a:off x="8765614" y="3804295"/>
          <a:ext cx="1653885" cy="128649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b="1" kern="1200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หัวหน้างาน</a:t>
          </a:r>
        </a:p>
      </dsp:txBody>
      <dsp:txXfrm>
        <a:off x="8765614" y="3804295"/>
        <a:ext cx="1653885" cy="1286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B3BAE-FB7C-4FBB-AC8A-532C85A8FA6F}">
      <dsp:nvSpPr>
        <dsp:cNvPr id="0" name=""/>
        <dsp:cNvSpPr/>
      </dsp:nvSpPr>
      <dsp:spPr>
        <a:xfrm>
          <a:off x="3758" y="1244466"/>
          <a:ext cx="2260084" cy="8846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ระบบประมวลผลรายการ </a:t>
          </a:r>
          <a:r>
            <a:rPr lang="en-US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(TPS)</a:t>
          </a:r>
          <a:endParaRPr lang="th-TH" sz="2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8" y="1244466"/>
        <a:ext cx="2260084" cy="884629"/>
      </dsp:txXfrm>
    </dsp:sp>
    <dsp:sp modelId="{987394FD-6650-459E-BCA6-6A447DC4603D}">
      <dsp:nvSpPr>
        <dsp:cNvPr id="0" name=""/>
        <dsp:cNvSpPr/>
      </dsp:nvSpPr>
      <dsp:spPr>
        <a:xfrm>
          <a:off x="3758" y="2154434"/>
          <a:ext cx="2260084" cy="350066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thaiDi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ทำหน้าที่เก็บรายการธุรกรรมที่เกิดขึ้นจากการดำเนินงาน เช่น คำสั่งซื้อของลูกค้า และบันทึกข้อมูลเหล่านี้ลงในฐานข้อมูล</a:t>
          </a:r>
          <a:endParaRPr lang="th-TH" sz="2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8" y="2154434"/>
        <a:ext cx="2260084" cy="3500663"/>
      </dsp:txXfrm>
    </dsp:sp>
    <dsp:sp modelId="{0BA2F671-0822-4B6B-A4E7-D469E961B9B9}">
      <dsp:nvSpPr>
        <dsp:cNvPr id="0" name=""/>
        <dsp:cNvSpPr/>
      </dsp:nvSpPr>
      <dsp:spPr>
        <a:xfrm>
          <a:off x="2580254" y="1231797"/>
          <a:ext cx="2260084" cy="884629"/>
        </a:xfrm>
        <a:prstGeom prst="rect">
          <a:avLst/>
        </a:prstGeom>
        <a:gradFill rotWithShape="0">
          <a:gsLst>
            <a:gs pos="0">
              <a:schemeClr val="accent2">
                <a:hueOff val="-1912890"/>
                <a:satOff val="1692"/>
                <a:lumOff val="3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12890"/>
                <a:satOff val="1692"/>
                <a:lumOff val="3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12890"/>
                <a:satOff val="1692"/>
                <a:lumOff val="3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ระบบสารสนเทศเพื่อการจัดการ </a:t>
          </a:r>
          <a:r>
            <a:rPr lang="en-US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(MIS)</a:t>
          </a:r>
          <a:endParaRPr lang="th-TH" sz="2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80254" y="1231797"/>
        <a:ext cx="2260084" cy="884629"/>
      </dsp:txXfrm>
    </dsp:sp>
    <dsp:sp modelId="{044CABF7-86D9-47C0-88FE-D1991A126C55}">
      <dsp:nvSpPr>
        <dsp:cNvPr id="0" name=""/>
        <dsp:cNvSpPr/>
      </dsp:nvSpPr>
      <dsp:spPr>
        <a:xfrm>
          <a:off x="2580254" y="2116426"/>
          <a:ext cx="2260084" cy="3551341"/>
        </a:xfrm>
        <a:prstGeom prst="rect">
          <a:avLst/>
        </a:prstGeom>
        <a:solidFill>
          <a:schemeClr val="accent2">
            <a:tint val="40000"/>
            <a:alpha val="90000"/>
            <a:hueOff val="-1751948"/>
            <a:satOff val="3565"/>
            <a:lumOff val="53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751948"/>
              <a:satOff val="3565"/>
              <a:lumOff val="5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ทำหน้าที่สรุปข้อมูลจากระบบ </a:t>
          </a:r>
          <a:r>
            <a:rPr lang="en-US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TPS </a:t>
          </a:r>
          <a:r>
            <a:rPr lang="th-TH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เป็นรายงานสำหรับผู้บริหารระดับกลาง เช่น สรุปยอดขายรายสัปดาห์ ตารางการผลิต</a:t>
          </a:r>
        </a:p>
      </dsp:txBody>
      <dsp:txXfrm>
        <a:off x="2580254" y="2116426"/>
        <a:ext cx="2260084" cy="3551341"/>
      </dsp:txXfrm>
    </dsp:sp>
    <dsp:sp modelId="{C3418B62-5C6B-4343-AA34-2C88803E3143}">
      <dsp:nvSpPr>
        <dsp:cNvPr id="0" name=""/>
        <dsp:cNvSpPr/>
      </dsp:nvSpPr>
      <dsp:spPr>
        <a:xfrm>
          <a:off x="5156750" y="1231797"/>
          <a:ext cx="2260084" cy="884629"/>
        </a:xfrm>
        <a:prstGeom prst="rect">
          <a:avLst/>
        </a:prstGeom>
        <a:gradFill rotWithShape="0">
          <a:gsLst>
            <a:gs pos="0">
              <a:schemeClr val="accent2">
                <a:hueOff val="-3825781"/>
                <a:satOff val="3385"/>
                <a:lumOff val="60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25781"/>
                <a:satOff val="3385"/>
                <a:lumOff val="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25781"/>
                <a:satOff val="3385"/>
                <a:lumOff val="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ระบบสนับสนุนการตัดสินใจ </a:t>
          </a:r>
          <a:r>
            <a:rPr lang="en-US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(DSS)</a:t>
          </a:r>
          <a:endParaRPr lang="th-TH" sz="2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56750" y="1231797"/>
        <a:ext cx="2260084" cy="884629"/>
      </dsp:txXfrm>
    </dsp:sp>
    <dsp:sp modelId="{4AF11048-23FA-4591-90F0-BE7658C4EAA5}">
      <dsp:nvSpPr>
        <dsp:cNvPr id="0" name=""/>
        <dsp:cNvSpPr/>
      </dsp:nvSpPr>
      <dsp:spPr>
        <a:xfrm>
          <a:off x="5156750" y="2116426"/>
          <a:ext cx="2260084" cy="3551341"/>
        </a:xfrm>
        <a:prstGeom prst="rect">
          <a:avLst/>
        </a:prstGeom>
        <a:solidFill>
          <a:schemeClr val="accent2">
            <a:tint val="40000"/>
            <a:alpha val="90000"/>
            <a:hueOff val="-3503897"/>
            <a:satOff val="7131"/>
            <a:lumOff val="107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503897"/>
              <a:satOff val="7131"/>
              <a:lumOff val="107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จะเตรียมเครื่องมือที่ยืดหยุ่นสำหรับการวิเคราะห์ปัญหา เช่น ผลกระทบของเหตุการณ์ต่างๆ</a:t>
          </a:r>
        </a:p>
      </dsp:txBody>
      <dsp:txXfrm>
        <a:off x="5156750" y="2116426"/>
        <a:ext cx="2260084" cy="3551341"/>
      </dsp:txXfrm>
    </dsp:sp>
    <dsp:sp modelId="{C1242008-A52E-422D-B5D0-10870D2D3944}">
      <dsp:nvSpPr>
        <dsp:cNvPr id="0" name=""/>
        <dsp:cNvSpPr/>
      </dsp:nvSpPr>
      <dsp:spPr>
        <a:xfrm>
          <a:off x="7733247" y="1231797"/>
          <a:ext cx="2260084" cy="884629"/>
        </a:xfrm>
        <a:prstGeom prst="rect">
          <a:avLst/>
        </a:prstGeom>
        <a:gradFill rotWithShape="0">
          <a:gsLst>
            <a:gs pos="0">
              <a:schemeClr val="accent2">
                <a:hueOff val="-5738671"/>
                <a:satOff val="5077"/>
                <a:lumOff val="9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738671"/>
                <a:satOff val="5077"/>
                <a:lumOff val="9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738671"/>
                <a:satOff val="5077"/>
                <a:lumOff val="9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ระบบสนับสนุนผู้บริหาร </a:t>
          </a:r>
          <a:r>
            <a:rPr lang="en-US" sz="2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(ESS) </a:t>
          </a:r>
          <a:endParaRPr lang="th-TH" sz="2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733247" y="1231797"/>
        <a:ext cx="2260084" cy="884629"/>
      </dsp:txXfrm>
    </dsp:sp>
    <dsp:sp modelId="{96DE18A9-9359-473B-B7DE-626F89010642}">
      <dsp:nvSpPr>
        <dsp:cNvPr id="0" name=""/>
        <dsp:cNvSpPr/>
      </dsp:nvSpPr>
      <dsp:spPr>
        <a:xfrm>
          <a:off x="7733247" y="2116426"/>
          <a:ext cx="2260084" cy="3551341"/>
        </a:xfrm>
        <a:prstGeom prst="rect">
          <a:avLst/>
        </a:prstGeom>
        <a:solidFill>
          <a:schemeClr val="accent2">
            <a:tint val="40000"/>
            <a:alpha val="90000"/>
            <a:hueOff val="-5255845"/>
            <a:satOff val="10696"/>
            <a:lumOff val="16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255845"/>
              <a:satOff val="10696"/>
              <a:lumOff val="1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ระบบสารสนเทศสำหรับผู้บริหาร </a:t>
          </a:r>
          <a:r>
            <a:rPr lang="en-US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(EIS) </a:t>
          </a:r>
          <a:r>
            <a:rPr lang="th-TH" sz="2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นำเสนอสารสนเทศที่สรุปอย่างกระชับ ช่วยให้ผู้บริหารระดับสูงเห็นภาพรวม</a:t>
          </a:r>
        </a:p>
      </dsp:txBody>
      <dsp:txXfrm>
        <a:off x="7733247" y="2116426"/>
        <a:ext cx="2260084" cy="35513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7986-EBD2-488A-812E-00C8D90494E6}">
      <dsp:nvSpPr>
        <dsp:cNvPr id="0" name=""/>
        <dsp:cNvSpPr/>
      </dsp:nvSpPr>
      <dsp:spPr>
        <a:xfrm>
          <a:off x="3353" y="822854"/>
          <a:ext cx="943239" cy="9432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A55A-146F-48BB-A0B4-DFD2E39F164A}">
      <dsp:nvSpPr>
        <dsp:cNvPr id="0" name=""/>
        <dsp:cNvSpPr/>
      </dsp:nvSpPr>
      <dsp:spPr>
        <a:xfrm>
          <a:off x="97677" y="917178"/>
          <a:ext cx="754591" cy="754591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FE26C-FA81-4C63-8FAE-8B23A1A6682A}">
      <dsp:nvSpPr>
        <dsp:cNvPr id="0" name=""/>
        <dsp:cNvSpPr/>
      </dsp:nvSpPr>
      <dsp:spPr>
        <a:xfrm rot="16200000">
          <a:off x="-1081372" y="2945143"/>
          <a:ext cx="2735394" cy="56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EFT</a:t>
          </a:r>
          <a:endParaRPr lang="th-TH" sz="4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-1081372" y="2945143"/>
        <a:ext cx="2735394" cy="565943"/>
      </dsp:txXfrm>
    </dsp:sp>
    <dsp:sp modelId="{AC68F987-FACA-4F18-83C4-D18A7EA816EF}">
      <dsp:nvSpPr>
        <dsp:cNvPr id="0" name=""/>
        <dsp:cNvSpPr/>
      </dsp:nvSpPr>
      <dsp:spPr>
        <a:xfrm>
          <a:off x="663621" y="822854"/>
          <a:ext cx="1886479" cy="377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thaiDi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การค้าอิเล็กทรอนิกส์นั้นเริ่มขึ้นบนโลกครั้งแรกเมื่อปีพ.ศ. 2513 ซึ่งได้มีการเริ่มใช้ระบบโอนเงินทางอิเล็กทรอนิกส์หรืออี</a:t>
          </a:r>
          <a:r>
            <a:rPr lang="th-TH" sz="20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เอฟ</a:t>
          </a:r>
          <a:r>
            <a:rPr lang="th-TH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ที (</a:t>
          </a:r>
          <a:r>
            <a:rPr lang="en-US" sz="20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EFT = Electronic Fund Transfer)</a:t>
          </a:r>
          <a:endParaRPr lang="th-TH" sz="2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3621" y="822854"/>
        <a:ext cx="1886479" cy="3772958"/>
      </dsp:txXfrm>
    </dsp:sp>
    <dsp:sp modelId="{9B6D427E-730A-43B4-A1B4-540F703D12D3}">
      <dsp:nvSpPr>
        <dsp:cNvPr id="0" name=""/>
        <dsp:cNvSpPr/>
      </dsp:nvSpPr>
      <dsp:spPr>
        <a:xfrm>
          <a:off x="2790626" y="822854"/>
          <a:ext cx="943239" cy="9432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7BBA1-AEB8-4401-878F-8D42881DC1F0}">
      <dsp:nvSpPr>
        <dsp:cNvPr id="0" name=""/>
        <dsp:cNvSpPr/>
      </dsp:nvSpPr>
      <dsp:spPr>
        <a:xfrm>
          <a:off x="2884950" y="917178"/>
          <a:ext cx="754591" cy="754591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A2857-0D8C-4DA0-B481-4A9D05CF82E3}">
      <dsp:nvSpPr>
        <dsp:cNvPr id="0" name=""/>
        <dsp:cNvSpPr/>
      </dsp:nvSpPr>
      <dsp:spPr>
        <a:xfrm rot="16200000">
          <a:off x="1705900" y="2945143"/>
          <a:ext cx="2735394" cy="56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EDI</a:t>
          </a:r>
          <a:endParaRPr lang="th-TH" sz="4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05900" y="2945143"/>
        <a:ext cx="2735394" cy="565943"/>
      </dsp:txXfrm>
    </dsp:sp>
    <dsp:sp modelId="{FF8F041F-383F-4BDC-B672-49E1510FAFCC}">
      <dsp:nvSpPr>
        <dsp:cNvPr id="0" name=""/>
        <dsp:cNvSpPr/>
      </dsp:nvSpPr>
      <dsp:spPr>
        <a:xfrm>
          <a:off x="3450894" y="822854"/>
          <a:ext cx="1886479" cy="377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ต่อมาอีกไม่นานก็เกิดระบบการส่งเอกสารทางอิเล็กทรอนิกส์ หรือ อีดีไอ (</a:t>
          </a:r>
          <a:r>
            <a:rPr lang="en-US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EDI = Electronic Data Interchange) 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50894" y="822854"/>
        <a:ext cx="1886479" cy="3772958"/>
      </dsp:txXfrm>
    </dsp:sp>
    <dsp:sp modelId="{407654CE-4B83-4017-94B5-361CB519FA91}">
      <dsp:nvSpPr>
        <dsp:cNvPr id="0" name=""/>
        <dsp:cNvSpPr/>
      </dsp:nvSpPr>
      <dsp:spPr>
        <a:xfrm>
          <a:off x="5577899" y="822854"/>
          <a:ext cx="943239" cy="94323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49C5E-BAAE-4F08-87E5-CD116EC99568}">
      <dsp:nvSpPr>
        <dsp:cNvPr id="0" name=""/>
        <dsp:cNvSpPr/>
      </dsp:nvSpPr>
      <dsp:spPr>
        <a:xfrm>
          <a:off x="5672223" y="917178"/>
          <a:ext cx="754591" cy="75459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3D8C-EBE8-4E76-81BC-CF46339E827B}">
      <dsp:nvSpPr>
        <dsp:cNvPr id="0" name=""/>
        <dsp:cNvSpPr/>
      </dsp:nvSpPr>
      <dsp:spPr>
        <a:xfrm rot="16200000">
          <a:off x="4493174" y="2945143"/>
          <a:ext cx="2735394" cy="565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E-Commerce</a:t>
          </a:r>
          <a:endParaRPr lang="th-TH" sz="4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493174" y="2945143"/>
        <a:ext cx="2735394" cy="565943"/>
      </dsp:txXfrm>
    </dsp:sp>
    <dsp:sp modelId="{2987DD67-E01A-4014-BCFF-EF68F8F39BF1}">
      <dsp:nvSpPr>
        <dsp:cNvPr id="0" name=""/>
        <dsp:cNvSpPr/>
      </dsp:nvSpPr>
      <dsp:spPr>
        <a:xfrm>
          <a:off x="6238167" y="822854"/>
          <a:ext cx="1886479" cy="3772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พ.ศ. 2537 – 2542 ก็ถือได้ว่าระบบการค้าอีคอมเมิร์ซก็เป็นที่ยอมรับและได้รับความนิยมอย่างมากและรวดเร็ว ซึ่งวัดได้จากการที่มีบริษัทต่างๆ ในอเมริกาได้ให้ความสำคัญและเข้าร่วมในระบบอีคอมเมิร์ซอย่างมากมาย</a:t>
          </a:r>
          <a:br>
            <a:rPr lang="th-TH" sz="2400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38167" y="822854"/>
        <a:ext cx="1886479" cy="3772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A8577-0A33-4F08-953A-4158FDA1F096}">
      <dsp:nvSpPr>
        <dsp:cNvPr id="0" name=""/>
        <dsp:cNvSpPr/>
      </dsp:nvSpPr>
      <dsp:spPr>
        <a:xfrm>
          <a:off x="2704895" y="3842"/>
          <a:ext cx="1735724" cy="10921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เข้าถึงผู้คนที่มีแนวโน้มจะซื้อสินค้าด้วยโฆษณาที่ปรับให้เหมาะกับแต่ละบุคคล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58210" y="57157"/>
        <a:ext cx="1629094" cy="985534"/>
      </dsp:txXfrm>
    </dsp:sp>
    <dsp:sp modelId="{B9B412CD-B3B2-4D53-BA5B-5B0687D5C03A}">
      <dsp:nvSpPr>
        <dsp:cNvPr id="0" name=""/>
        <dsp:cNvSpPr/>
      </dsp:nvSpPr>
      <dsp:spPr>
        <a:xfrm>
          <a:off x="1744482" y="549924"/>
          <a:ext cx="3656550" cy="3656550"/>
        </a:xfrm>
        <a:custGeom>
          <a:avLst/>
          <a:gdLst/>
          <a:ahLst/>
          <a:cxnLst/>
          <a:rect l="0" t="0" r="0" b="0"/>
          <a:pathLst>
            <a:path>
              <a:moveTo>
                <a:pt x="2708180" y="225665"/>
              </a:moveTo>
              <a:arcTo wR="1828275" hR="1828275" stAng="17926126" swAng="259102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A63BB-0795-4809-BBC1-B70CBE137BC3}">
      <dsp:nvSpPr>
        <dsp:cNvPr id="0" name=""/>
        <dsp:cNvSpPr/>
      </dsp:nvSpPr>
      <dsp:spPr>
        <a:xfrm>
          <a:off x="4549711" y="1824841"/>
          <a:ext cx="1702642" cy="1106717"/>
        </a:xfrm>
        <a:prstGeom prst="roundRect">
          <a:avLst/>
        </a:prstGeom>
        <a:solidFill>
          <a:schemeClr val="accent3">
            <a:hueOff val="398659"/>
            <a:satOff val="3314"/>
            <a:lumOff val="2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Messenger </a:t>
          </a:r>
          <a:r>
            <a:rPr lang="th-TH" sz="1600" b="0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ช่วยให้คุณสามารถตอบคำถามที่พบบ่อย ให้ความช่วยเหลือแก่ลูกค้ากระทั่งปิดการขาย</a:t>
          </a:r>
        </a:p>
      </dsp:txBody>
      <dsp:txXfrm>
        <a:off x="4603736" y="1878866"/>
        <a:ext cx="1594592" cy="998667"/>
      </dsp:txXfrm>
    </dsp:sp>
    <dsp:sp modelId="{A3067F88-5BAA-4EFA-83B6-23302F2165D5}">
      <dsp:nvSpPr>
        <dsp:cNvPr id="0" name=""/>
        <dsp:cNvSpPr/>
      </dsp:nvSpPr>
      <dsp:spPr>
        <a:xfrm>
          <a:off x="1744482" y="549924"/>
          <a:ext cx="3656550" cy="3656550"/>
        </a:xfrm>
        <a:custGeom>
          <a:avLst/>
          <a:gdLst/>
          <a:ahLst/>
          <a:cxnLst/>
          <a:rect l="0" t="0" r="0" b="0"/>
          <a:pathLst>
            <a:path>
              <a:moveTo>
                <a:pt x="3566545" y="2394850"/>
              </a:moveTo>
              <a:arcTo wR="1828275" hR="1828275" stAng="1083178" swAng="2625610"/>
            </a:path>
          </a:pathLst>
        </a:custGeom>
        <a:noFill/>
        <a:ln w="6350" cap="flat" cmpd="sng" algn="ctr">
          <a:solidFill>
            <a:schemeClr val="accent3">
              <a:hueOff val="398659"/>
              <a:satOff val="3314"/>
              <a:lumOff val="261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1F8A9-7A48-4184-9C78-078462BA0C7F}">
      <dsp:nvSpPr>
        <dsp:cNvPr id="0" name=""/>
        <dsp:cNvSpPr/>
      </dsp:nvSpPr>
      <dsp:spPr>
        <a:xfrm>
          <a:off x="2721436" y="3653116"/>
          <a:ext cx="1702642" cy="1106717"/>
        </a:xfrm>
        <a:prstGeom prst="roundRect">
          <a:avLst/>
        </a:prstGeom>
        <a:solidFill>
          <a:schemeClr val="accent3">
            <a:hueOff val="797318"/>
            <a:satOff val="6629"/>
            <a:lumOff val="5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0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ไปยังร้านค้าด้วยโฆษณาบน </a:t>
          </a:r>
          <a:r>
            <a:rPr lang="en-US" sz="1600" b="0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Facebook </a:t>
          </a:r>
          <a:r>
            <a:rPr lang="th-TH" sz="1600" b="0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โดยไม่ต้องออกจาก</a:t>
          </a:r>
          <a:r>
            <a:rPr lang="th-TH" sz="1600" b="0" i="0" kern="1200" dirty="0" err="1">
              <a:latin typeface="TH Sarabun New" panose="020B0500040200020003" pitchFamily="34" charset="-34"/>
              <a:cs typeface="TH Sarabun New" panose="020B0500040200020003" pitchFamily="34" charset="-34"/>
            </a:rPr>
            <a:t>แอพ</a:t>
          </a:r>
          <a:endParaRPr lang="en-US" sz="1600" b="0" i="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775461" y="3707141"/>
        <a:ext cx="1594592" cy="998667"/>
      </dsp:txXfrm>
    </dsp:sp>
    <dsp:sp modelId="{9B7F1C6D-ED35-40E2-908E-34D676620F6B}">
      <dsp:nvSpPr>
        <dsp:cNvPr id="0" name=""/>
        <dsp:cNvSpPr/>
      </dsp:nvSpPr>
      <dsp:spPr>
        <a:xfrm>
          <a:off x="1744482" y="549924"/>
          <a:ext cx="3656550" cy="3656550"/>
        </a:xfrm>
        <a:custGeom>
          <a:avLst/>
          <a:gdLst/>
          <a:ahLst/>
          <a:cxnLst/>
          <a:rect l="0" t="0" r="0" b="0"/>
          <a:pathLst>
            <a:path>
              <a:moveTo>
                <a:pt x="964691" y="3439738"/>
              </a:moveTo>
              <a:arcTo wR="1828275" hR="1828275" stAng="7091212" swAng="2625610"/>
            </a:path>
          </a:pathLst>
        </a:custGeom>
        <a:noFill/>
        <a:ln w="6350" cap="flat" cmpd="sng" algn="ctr">
          <a:solidFill>
            <a:schemeClr val="accent3">
              <a:hueOff val="797318"/>
              <a:satOff val="6629"/>
              <a:lumOff val="523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A3FA7-9DA9-4132-B901-8BC9E61E5A90}">
      <dsp:nvSpPr>
        <dsp:cNvPr id="0" name=""/>
        <dsp:cNvSpPr/>
      </dsp:nvSpPr>
      <dsp:spPr>
        <a:xfrm>
          <a:off x="893161" y="1824841"/>
          <a:ext cx="1702642" cy="1106717"/>
        </a:xfrm>
        <a:prstGeom prst="roundRect">
          <a:avLst/>
        </a:prstGeom>
        <a:solidFill>
          <a:schemeClr val="accent3">
            <a:hueOff val="1195977"/>
            <a:satOff val="9943"/>
            <a:lumOff val="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สร้างความสัมพันธ์กับลูกค้าด้วยเครื่องมือ </a:t>
          </a:r>
          <a:r>
            <a:rPr lang="en-US" sz="160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Facebook</a:t>
          </a:r>
          <a:endParaRPr lang="th-TH" sz="16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47186" y="1878866"/>
        <a:ext cx="1594592" cy="998667"/>
      </dsp:txXfrm>
    </dsp:sp>
    <dsp:sp modelId="{8F728692-1197-4A20-A560-51F16A12F016}">
      <dsp:nvSpPr>
        <dsp:cNvPr id="0" name=""/>
        <dsp:cNvSpPr/>
      </dsp:nvSpPr>
      <dsp:spPr>
        <a:xfrm>
          <a:off x="1744482" y="549924"/>
          <a:ext cx="3656550" cy="3656550"/>
        </a:xfrm>
        <a:custGeom>
          <a:avLst/>
          <a:gdLst/>
          <a:ahLst/>
          <a:cxnLst/>
          <a:rect l="0" t="0" r="0" b="0"/>
          <a:pathLst>
            <a:path>
              <a:moveTo>
                <a:pt x="89951" y="1261864"/>
              </a:moveTo>
              <a:arcTo wR="1828275" hR="1828275" stAng="11882852" swAng="2591022"/>
            </a:path>
          </a:pathLst>
        </a:custGeom>
        <a:noFill/>
        <a:ln w="6350" cap="flat" cmpd="sng" algn="ctr">
          <a:solidFill>
            <a:schemeClr val="accent3">
              <a:hueOff val="1195977"/>
              <a:satOff val="9943"/>
              <a:lumOff val="784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A6122-57F5-4AD8-AF74-CC3C5A870E08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FA231-6DD8-45CF-9284-BF4F181334E5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FF1AA-FA92-4874-9885-F0EE8B5A46E2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3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LIVE</a:t>
          </a:r>
          <a:endParaRPr lang="th-TH" sz="5400" b="1" kern="1200" cap="none" spc="0" dirty="0">
            <a:ln w="22225">
              <a:solidFill>
                <a:schemeClr val="accent4">
                  <a:lumMod val="75000"/>
                </a:schemeClr>
              </a:solidFill>
              <a:prstDash val="solid"/>
            </a:ln>
            <a:solidFill>
              <a:schemeClr val="accent3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031999" y="4368800"/>
        <a:ext cx="4064000" cy="1016000"/>
      </dsp:txXfrm>
    </dsp:sp>
    <dsp:sp modelId="{1063F860-DB5D-4771-8931-C1065B0883D1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ลูกค้าดูสินค้าแล้วมีความมั่นใจในสินค้ามากขึ้น</a:t>
          </a:r>
        </a:p>
      </dsp:txBody>
      <dsp:txXfrm>
        <a:off x="3684358" y="2077723"/>
        <a:ext cx="1077630" cy="1077630"/>
      </dsp:txXfrm>
    </dsp:sp>
    <dsp:sp modelId="{B10EF419-BDDA-421C-95FE-5D153E07CCD2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มีระบบ </a:t>
          </a:r>
          <a:r>
            <a:rPr lang="en-US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CF </a:t>
          </a: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ทำให้ง่ายต่อการซื้อสินค้า</a:t>
          </a:r>
        </a:p>
      </dsp:txBody>
      <dsp:txXfrm>
        <a:off x="2593851" y="934385"/>
        <a:ext cx="1077630" cy="1077630"/>
      </dsp:txXfrm>
    </dsp:sp>
    <dsp:sp modelId="{CA2E1449-8250-48AD-810E-066307A36D24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ลูกค้าได้เห็นรายละเอียดสินค้าของจริงจากการ</a:t>
          </a:r>
          <a:r>
            <a:rPr lang="th-TH" sz="20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ไลต์</a:t>
          </a:r>
          <a:r>
            <a:rPr lang="th-TH" sz="2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สด</a:t>
          </a:r>
        </a:p>
      </dsp:txBody>
      <dsp:txXfrm>
        <a:off x="4151718" y="565915"/>
        <a:ext cx="1077630" cy="1077630"/>
      </dsp:txXfrm>
    </dsp:sp>
    <dsp:sp modelId="{0D7A139E-92E1-498C-B23C-9CF1847751C0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2.g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เทคโนโลยีสารสนเทศ พาณิชย์อิเล็กทรอนิกส์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 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1494692"/>
            <a:ext cx="12192000" cy="21836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3858486"/>
            <a:ext cx="12192000" cy="2183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การประมวลผลระบบสารสนเทศโดยใช้คอมพิวเตอร์ 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pic>
        <p:nvPicPr>
          <p:cNvPr id="2050" name="Picture 2" descr="3.ระบบสารสนเทศบนพื้นฐานคอมพิวเตอร์ - ระบบสารสนเท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73" y="1674844"/>
            <a:ext cx="7669638" cy="376509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กล่องข้อความ 2"/>
          <p:cNvSpPr txBox="1"/>
          <p:nvPr/>
        </p:nvSpPr>
        <p:spPr>
          <a:xfrm>
            <a:off x="9666514" y="6284011"/>
            <a:ext cx="323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https://bit.ly/31vNBxJ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53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 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 rot="21224704">
            <a:off x="5753259" y="1499612"/>
            <a:ext cx="6043936" cy="4118088"/>
          </a:xfrm>
          <a:prstGeom prst="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 rot="315542">
            <a:off x="5713350" y="1643651"/>
            <a:ext cx="6214962" cy="3917183"/>
          </a:xfrm>
          <a:prstGeom prst="rect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4" name="Picture 4" descr="Order Fulfillment Animation by Eric Pavik for Siege Media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37" y="1521514"/>
            <a:ext cx="5432378" cy="407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397466" y="1694935"/>
            <a:ext cx="4637314" cy="3775700"/>
          </a:xfrm>
          <a:prstGeom prst="wedgeRoundRectCallout">
            <a:avLst>
              <a:gd name="adj1" fmla="val 61252"/>
              <a:gd name="adj2" fmla="val -22323"/>
              <a:gd name="adj3" fmla="val 16667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2">
                  <a:hueOff val="-5738671"/>
                  <a:satOff val="5077"/>
                  <a:lumOff val="902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เป็นการทำธุรกรรมซื้อขาย หรือแลกเปลี่ยนสินค้าและบริการบนอินเทอร์เน็ต โดยใช้เว็บไซต์หรือ    </a:t>
            </a:r>
            <a:r>
              <a:rPr lang="th-TH" sz="24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ชันเป็นสื่อในการนำเสนอสินค้าและบริการต่าง ๆ รวมถึงการติดต่อกันระหว่างผู้ซื้อและผู้ขาย ทำให้ผู้เข้าใช้บริการจากทุกที่ทุกประเทศ หรือทุกมุมโลกสามารถเข้าถึงร้านค้าได้ง่ายและตลอด 24 ชั่วโมง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059037" y="5893909"/>
            <a:ext cx="560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https://bit.ly/3HzCC5u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9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7521100" y="1378300"/>
            <a:ext cx="2775205" cy="435581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45895" y="1378300"/>
            <a:ext cx="2775205" cy="435581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70690" y="1367067"/>
            <a:ext cx="2775205" cy="435581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 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1343167545"/>
              </p:ext>
            </p:extLst>
          </p:nvPr>
        </p:nvGraphicFramePr>
        <p:xfrm>
          <a:off x="2047765" y="10034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กล่องข้อความ 8"/>
          <p:cNvSpPr txBox="1"/>
          <p:nvPr/>
        </p:nvSpPr>
        <p:spPr>
          <a:xfrm>
            <a:off x="2223412" y="6331309"/>
            <a:ext cx="2522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https://bit.ly/3pWDco7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8" name="Picture 4" descr="Atm Stock Illustration - Download Image Now - iStock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56" b="98317" l="9856" r="89904">
                        <a14:foregroundMark x1="59135" y1="20673" x2="76683" y2="22596"/>
                        <a14:foregroundMark x1="42548" y1="62740" x2="58173" y2="63221"/>
                        <a14:foregroundMark x1="44231" y1="39423" x2="46635" y2="44952"/>
                        <a14:foregroundMark x1="42067" y1="36538" x2="44952" y2="48798"/>
                        <a14:foregroundMark x1="30529" y1="23798" x2="30529" y2="60817"/>
                        <a14:foregroundMark x1="26923" y1="22356" x2="30529" y2="23798"/>
                        <a14:foregroundMark x1="23077" y1="40144" x2="18990" y2="59135"/>
                        <a14:foregroundMark x1="16587" y1="89904" x2="21875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93" y="3416112"/>
            <a:ext cx="2915197" cy="29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op Electronic Data Interchange Services Provider in US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76" y="4240006"/>
            <a:ext cx="2249300" cy="18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กล่องข้อความ 19"/>
          <p:cNvSpPr txBox="1"/>
          <p:nvPr/>
        </p:nvSpPr>
        <p:spPr>
          <a:xfrm>
            <a:off x="4998617" y="6331309"/>
            <a:ext cx="2522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https://bit.ly/34vtS2p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798518" y="6331309"/>
            <a:ext cx="2522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https://bit.ly/3eVsvvD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54" name="Picture 10" descr="อีคอมเมิร์ซ - serviceInternet by pawitchaya 2.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04" y="5180988"/>
            <a:ext cx="1870182" cy="10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รูปห้าเหลี่ยม 12"/>
          <p:cNvSpPr/>
          <p:nvPr/>
        </p:nvSpPr>
        <p:spPr>
          <a:xfrm>
            <a:off x="-1" y="1378300"/>
            <a:ext cx="1326990" cy="4549534"/>
          </a:xfrm>
          <a:prstGeom prst="homePlate">
            <a:avLst>
              <a:gd name="adj" fmla="val 41674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 rot="16200000">
            <a:off x="-1145578" y="3098698"/>
            <a:ext cx="32319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วิวัฒนาการ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 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8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3957263"/>
            <a:ext cx="3610304" cy="1076588"/>
          </a:xfrm>
          <a:prstGeom prst="rect">
            <a:avLst/>
          </a:prstGeom>
          <a:solidFill>
            <a:srgbClr val="EA9FAF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-11733" y="4789533"/>
            <a:ext cx="2380593" cy="1076588"/>
          </a:xfrm>
          <a:prstGeom prst="rect">
            <a:avLst/>
          </a:prstGeom>
          <a:solidFill>
            <a:srgbClr val="A8B2E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-11732" y="2218155"/>
            <a:ext cx="3606270" cy="1076588"/>
          </a:xfrm>
          <a:prstGeom prst="rect">
            <a:avLst/>
          </a:prstGeom>
          <a:solidFill>
            <a:srgbClr val="FE6036">
              <a:alpha val="4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-11732" y="3118997"/>
            <a:ext cx="2380593" cy="1076588"/>
          </a:xfrm>
          <a:prstGeom prst="rect">
            <a:avLst/>
          </a:prstGeom>
          <a:solidFill>
            <a:srgbClr val="B0CB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5766" y="1367067"/>
            <a:ext cx="2380593" cy="10765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E084E1">
                  <a:shade val="67500"/>
                  <a:satMod val="115000"/>
                </a:srgbClr>
              </a:gs>
              <a:gs pos="100000">
                <a:srgbClr val="E084E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ด้วย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แผนผังลำดับงาน: การเตรียมการ 6"/>
          <p:cNvSpPr/>
          <p:nvPr/>
        </p:nvSpPr>
        <p:spPr>
          <a:xfrm>
            <a:off x="2513452" y="1947222"/>
            <a:ext cx="1883391" cy="1615966"/>
          </a:xfrm>
          <a:prstGeom prst="flowChartPreparation">
            <a:avLst/>
          </a:prstGeom>
          <a:gradFill flip="none" rotWithShape="1">
            <a:gsLst>
              <a:gs pos="0">
                <a:srgbClr val="FE5722"/>
              </a:gs>
              <a:gs pos="100000">
                <a:srgbClr val="F5A17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แผนผังลำดับงาน: การเตรียมการ 9"/>
          <p:cNvSpPr/>
          <p:nvPr/>
        </p:nvSpPr>
        <p:spPr>
          <a:xfrm>
            <a:off x="916665" y="1078315"/>
            <a:ext cx="1883391" cy="1615966"/>
          </a:xfrm>
          <a:prstGeom prst="flowChartPreparation">
            <a:avLst/>
          </a:prstGeom>
          <a:gradFill>
            <a:gsLst>
              <a:gs pos="0">
                <a:srgbClr val="AD5BAE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แอพพลิเคชั่นสำหรับการซื้อขายสินค้าแบบออนไลน์</a:t>
            </a:r>
          </a:p>
        </p:txBody>
      </p:sp>
      <p:sp>
        <p:nvSpPr>
          <p:cNvPr id="11" name="แผนผังลำดับงาน: การเตรียมการ 10"/>
          <p:cNvSpPr/>
          <p:nvPr/>
        </p:nvSpPr>
        <p:spPr>
          <a:xfrm>
            <a:off x="916664" y="2796149"/>
            <a:ext cx="1883391" cy="1615966"/>
          </a:xfrm>
          <a:prstGeom prst="flowChartPreparation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ผู้ซื้อสามารถเปรียบเทียบราคาสินค้า,สั่งซื้อสินค้าจากผู้ขายหรือตัวแทนจำหน่ายอย่างเป็นทางการ</a:t>
            </a:r>
          </a:p>
        </p:txBody>
      </p:sp>
      <p:sp>
        <p:nvSpPr>
          <p:cNvPr id="12" name="แผนผังลำดับงาน: การเตรียมการ 11"/>
          <p:cNvSpPr/>
          <p:nvPr/>
        </p:nvSpPr>
        <p:spPr>
          <a:xfrm>
            <a:off x="2513452" y="3646630"/>
            <a:ext cx="1883391" cy="1615966"/>
          </a:xfrm>
          <a:prstGeom prst="flowChartPreparation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ผู้ซื้อสามารถเปรียบเทียบราคาสินค้า,สั่งซื้อสินค้าจากผู้ขายหรือตัวแทนจำหน่ายอย่างเป็นทางการ</a:t>
            </a:r>
          </a:p>
        </p:txBody>
      </p:sp>
      <p:sp>
        <p:nvSpPr>
          <p:cNvPr id="13" name="แผนผังลำดับงาน: การเตรียมการ 12"/>
          <p:cNvSpPr/>
          <p:nvPr/>
        </p:nvSpPr>
        <p:spPr>
          <a:xfrm>
            <a:off x="925751" y="4535032"/>
            <a:ext cx="1883391" cy="1615966"/>
          </a:xfrm>
          <a:prstGeom prst="flowChartPreparation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fontAlgn="base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สามารถชำระเงินได้หลากหลายช่องทาง ไม่ว่าจะเป็นการชำระด้วยบัตรเครดิตหรือเก็บเงินปลายทาง</a:t>
            </a:r>
          </a:p>
        </p:txBody>
      </p:sp>
      <p:pic>
        <p:nvPicPr>
          <p:cNvPr id="1032" name="Picture 8" descr="ดาวน์โหลดแอปพลิเคชัน Shopee: แพลตฟอร์มตลาดสินค้าออนไลน์ชั้นนำใน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845" y="1257788"/>
            <a:ext cx="457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กล่องข้อความ 15"/>
          <p:cNvSpPr txBox="1"/>
          <p:nvPr/>
        </p:nvSpPr>
        <p:spPr>
          <a:xfrm>
            <a:off x="9235325" y="6362841"/>
            <a:ext cx="335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https://bit.ly/3JOuhgd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4412173" y="6356410"/>
            <a:ext cx="335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https://bit.ly/3zyC8tG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42" name="Picture 18" descr="www.findhotel.id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86" y="2250180"/>
            <a:ext cx="2783671" cy="27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8571229" y="3996738"/>
            <a:ext cx="3610304" cy="1076588"/>
          </a:xfrm>
          <a:prstGeom prst="rect">
            <a:avLst/>
          </a:prstGeom>
          <a:solidFill>
            <a:srgbClr val="EA9FAF">
              <a:alpha val="6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9811406" y="4850604"/>
            <a:ext cx="2380593" cy="1076588"/>
          </a:xfrm>
          <a:prstGeom prst="rect">
            <a:avLst/>
          </a:prstGeom>
          <a:solidFill>
            <a:srgbClr val="FF0A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8585730" y="2246856"/>
            <a:ext cx="3606270" cy="1076588"/>
          </a:xfrm>
          <a:prstGeom prst="rect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811407" y="3024894"/>
            <a:ext cx="2380593" cy="1076588"/>
          </a:xfrm>
          <a:prstGeom prst="rect">
            <a:avLst/>
          </a:prstGeom>
          <a:solidFill>
            <a:srgbClr val="FB8F4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811407" y="1367067"/>
            <a:ext cx="2380593" cy="107658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E084E1">
                  <a:shade val="67500"/>
                  <a:satMod val="115000"/>
                </a:srgbClr>
              </a:gs>
              <a:gs pos="100000">
                <a:srgbClr val="E084E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ด้วย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แผนผังลำดับงาน: การเตรียมการ 6"/>
          <p:cNvSpPr/>
          <p:nvPr/>
        </p:nvSpPr>
        <p:spPr>
          <a:xfrm>
            <a:off x="7272923" y="1930774"/>
            <a:ext cx="1883391" cy="1615966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LAZADA</a:t>
            </a:r>
            <a:endParaRPr lang="en-US" sz="2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แผนผังลำดับงาน: การเตรียมการ 9"/>
          <p:cNvSpPr/>
          <p:nvPr/>
        </p:nvSpPr>
        <p:spPr>
          <a:xfrm>
            <a:off x="9029015" y="1061312"/>
            <a:ext cx="1883391" cy="1615966"/>
          </a:xfrm>
          <a:prstGeom prst="flowChartPreparation">
            <a:avLst/>
          </a:prstGeom>
          <a:gradFill>
            <a:gsLst>
              <a:gs pos="0">
                <a:srgbClr val="AD5BAE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/>
              <a:t>เว็บไซต์ที่ถูกพัฒนาขึ้นมาภายใต้แนวคิดเพื่อการเป็น</a:t>
            </a:r>
            <a:r>
              <a:rPr lang="th-TH" sz="1600" dirty="0" err="1"/>
              <a:t>แหล่งช้</a:t>
            </a:r>
            <a:r>
              <a:rPr lang="th-TH" sz="1600" dirty="0"/>
              <a:t>อปปิ้งออนไลน์</a:t>
            </a:r>
            <a:endParaRPr lang="th-TH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แผนผังลำดับงาน: การเตรียมการ 10"/>
          <p:cNvSpPr/>
          <p:nvPr/>
        </p:nvSpPr>
        <p:spPr>
          <a:xfrm>
            <a:off x="9029016" y="2824919"/>
            <a:ext cx="1883391" cy="1615966"/>
          </a:xfrm>
          <a:prstGeom prst="flowChartPreparation">
            <a:avLst/>
          </a:prstGeom>
          <a:gradFill>
            <a:gsLst>
              <a:gs pos="12000">
                <a:srgbClr val="FE6036"/>
              </a:gs>
              <a:gs pos="100000">
                <a:srgbClr val="FFFF81"/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/>
              <a:t>เลือกซื้อสินค้าได้หลากหลายชนิด เช่น อุปกรณ์อิเล็กทรอนิกส์</a:t>
            </a:r>
          </a:p>
          <a:p>
            <a:pPr algn="ctr"/>
            <a:r>
              <a:rPr lang="th-TH" sz="1600" dirty="0"/>
              <a:t>แฟชั่นผู้หญิง แฟชั่นผู้ชาย</a:t>
            </a:r>
            <a:endParaRPr lang="th-TH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แผนผังลำดับงาน: การเตรียมการ 11"/>
          <p:cNvSpPr/>
          <p:nvPr/>
        </p:nvSpPr>
        <p:spPr>
          <a:xfrm>
            <a:off x="7293133" y="3712066"/>
            <a:ext cx="1883391" cy="1615966"/>
          </a:xfrm>
          <a:prstGeom prst="flowChartPreparation">
            <a:avLst/>
          </a:prstGeom>
          <a:gradFill>
            <a:gsLst>
              <a:gs pos="0">
                <a:srgbClr val="C9060C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ผู้ซื้อสามารถเปรียบเทียบราคาสินค้า,สั่งซื้อสินค้าจากผู้ขายหรือตัวแทนจำหน่ายอย่างเป็นทางการ</a:t>
            </a:r>
          </a:p>
        </p:txBody>
      </p:sp>
      <p:sp>
        <p:nvSpPr>
          <p:cNvPr id="13" name="แผนผังลำดับงาน: การเตรียมการ 12"/>
          <p:cNvSpPr/>
          <p:nvPr/>
        </p:nvSpPr>
        <p:spPr>
          <a:xfrm>
            <a:off x="9029017" y="4612959"/>
            <a:ext cx="1883391" cy="1615966"/>
          </a:xfrm>
          <a:prstGeom prst="flowChartPreparation">
            <a:avLst/>
          </a:prstGeom>
          <a:gradFill>
            <a:gsLst>
              <a:gs pos="0">
                <a:srgbClr val="FF431A"/>
              </a:gs>
              <a:gs pos="100000">
                <a:srgbClr val="ED1F9F"/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 fontAlgn="base"/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สามารถชำระเงินได้หลากหลายช่องทาง ไม่ว่าจะเป็นการชำระด้วยบัตรเครดิตหรือเก็บเงินปลายทาง</a:t>
            </a: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2098711" y="4711422"/>
            <a:ext cx="335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https://bit.ly/3t3EAXX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-408577" y="6340865"/>
            <a:ext cx="3354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https://bit.ly/3n6nc13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8" name="Picture 10" descr="Sale Delivery Sticker by Lazada Thailand for iOS &amp;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" y="3951973"/>
            <a:ext cx="2458384" cy="24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ประเทศไทย | คำฉันท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65" y="1944310"/>
            <a:ext cx="4381500" cy="29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8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886393099"/>
              </p:ext>
            </p:extLst>
          </p:nvPr>
        </p:nvGraphicFramePr>
        <p:xfrm>
          <a:off x="2830125" y="1433311"/>
          <a:ext cx="7145515" cy="476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4" y="306542"/>
            <a:ext cx="9274628" cy="875846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ด้วยสังคม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211482" y="5616674"/>
            <a:ext cx="335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https://bit.ly/3t8dAXa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เฟซบุ๊ก - วิกิพีเดี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66" y="3030360"/>
            <a:ext cx="1516530" cy="15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ประสบการณ์ร้านค้าบน Facebook และ Instagram บนอุปกรณ์มือถื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72" y="4470998"/>
            <a:ext cx="1636940" cy="20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สร้างวิดีโอที่น่าสนใจจากโทรศัพท์ของคุ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25" y="1346227"/>
            <a:ext cx="2326398" cy="29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ภาพหน้าจอของคนที่กำลังใช้แท็บเล็ตและโพสต์บน Facebook พร้อมปุ่ม &quot;เลือกซื้อเลย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0" y="3271718"/>
            <a:ext cx="2954177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ตัวเชื่อมต่อหักมุม 4"/>
          <p:cNvCxnSpPr/>
          <p:nvPr/>
        </p:nvCxnSpPr>
        <p:spPr>
          <a:xfrm rot="16200000" flipH="1">
            <a:off x="4637285" y="1181390"/>
            <a:ext cx="848121" cy="8501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วิดีโอ: ตัวอย่างของธุรกิจบน Facebook ที่ได้รับลูกค้ามากขึ้นด้วยแบบฟอร์มในโฆษณาแบบกรอกฟอร์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12663" y="1175863"/>
            <a:ext cx="1552985" cy="19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ตัวเชื่อมต่อหักมุม 8"/>
          <p:cNvCxnSpPr>
            <a:stCxn id="1034" idx="0"/>
          </p:cNvCxnSpPr>
          <p:nvPr/>
        </p:nvCxnSpPr>
        <p:spPr>
          <a:xfrm rot="16200000" flipH="1" flipV="1">
            <a:off x="8345978" y="1179464"/>
            <a:ext cx="1875083" cy="2208608"/>
          </a:xfrm>
          <a:prstGeom prst="bentConnector4">
            <a:avLst>
              <a:gd name="adj1" fmla="val -12191"/>
              <a:gd name="adj2" fmla="val 100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หักมุม 14"/>
          <p:cNvCxnSpPr/>
          <p:nvPr/>
        </p:nvCxnSpPr>
        <p:spPr>
          <a:xfrm rot="10800000" flipV="1">
            <a:off x="7288307" y="5499847"/>
            <a:ext cx="890909" cy="143534"/>
          </a:xfrm>
          <a:prstGeom prst="bentConnector3">
            <a:avLst>
              <a:gd name="adj1" fmla="val 6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หักมุม 17"/>
          <p:cNvCxnSpPr/>
          <p:nvPr/>
        </p:nvCxnSpPr>
        <p:spPr>
          <a:xfrm flipV="1">
            <a:off x="3608437" y="4383785"/>
            <a:ext cx="842539" cy="116241"/>
          </a:xfrm>
          <a:prstGeom prst="bentConnector3">
            <a:avLst>
              <a:gd name="adj1" fmla="val 994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กล่องข้อความ 43"/>
          <p:cNvSpPr txBox="1"/>
          <p:nvPr/>
        </p:nvSpPr>
        <p:spPr>
          <a:xfrm>
            <a:off x="2112072" y="969118"/>
            <a:ext cx="335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https://bit.ly/3GeP1fe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/>
          <p:cNvSpPr txBox="1"/>
          <p:nvPr/>
        </p:nvSpPr>
        <p:spPr>
          <a:xfrm>
            <a:off x="7869442" y="1125808"/>
            <a:ext cx="335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https://bit.ly/3n6lKfb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8983684" y="6277481"/>
            <a:ext cx="335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https://bit.ly/3JRJ3D6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4764089" y="4546890"/>
            <a:ext cx="335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https://bit.ly/33ggCxF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536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197333018"/>
              </p:ext>
            </p:extLst>
          </p:nvPr>
        </p:nvGraphicFramePr>
        <p:xfrm>
          <a:off x="5430338" y="11823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4" y="306542"/>
            <a:ext cx="9274628" cy="875846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ไลต์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Picture 4" descr="กรณีศึกษา: ไลฟ์สตรีมมิ่งจีน ช่วยปั่นยอดขายอีคอมเมิร์ซให้ยิ่งใหญ่ได้อย่างไร?  | Brand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67" y="1842218"/>
            <a:ext cx="3338858" cy="173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4319063" y="3566893"/>
            <a:ext cx="379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https://bit.ly/3qYVMv1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916665" y="1258909"/>
            <a:ext cx="3131557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ไลต์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สดขายสินค้าได้หลายช่องทาง</a:t>
            </a:r>
          </a:p>
        </p:txBody>
      </p:sp>
      <p:pic>
        <p:nvPicPr>
          <p:cNvPr id="2054" name="Picture 6" descr="TikTok ทดลองเปิด Live-streaming ครั้งแรกในไทย – DailyGizm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67" y="4027712"/>
            <a:ext cx="3348990" cy="22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T: งาน Live ต้องมา Instagram เพิ่มฟีเจอร์ถ่ายทอดสดเพื่อชาวโซเชี่ยล! (คลิป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3" y="1826978"/>
            <a:ext cx="2510404" cy="44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กล่องข้อความ 27"/>
          <p:cNvSpPr txBox="1"/>
          <p:nvPr/>
        </p:nvSpPr>
        <p:spPr>
          <a:xfrm>
            <a:off x="979451" y="6302527"/>
            <a:ext cx="379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https://bit.ly/3GcU7Zd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118891" y="6290853"/>
            <a:ext cx="379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https://bit.ly/3HMsVB6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8" name="Picture 10" descr="Live GIFs - Hole dir die besten GIFs auf GIFER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36" y="426422"/>
            <a:ext cx="1671376" cy="5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กล่องข้อความ 10"/>
          <p:cNvSpPr txBox="1"/>
          <p:nvPr/>
        </p:nvSpPr>
        <p:spPr>
          <a:xfrm>
            <a:off x="5069896" y="951132"/>
            <a:ext cx="237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https://i.gifer.com/XVo3.gif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7894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21782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รูปแบบการชำระเงินในโลกออนไลน์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02936" y="3194631"/>
            <a:ext cx="4583711" cy="2553891"/>
          </a:xfrm>
          <a:prstGeom prst="roundRect">
            <a:avLst/>
          </a:prstGeom>
          <a:gradFill>
            <a:gsLst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การตัดบัญชีเงินฝากผ่านบริการ 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Internet Banking</a:t>
            </a:r>
            <a:r>
              <a:rPr lang="th-TH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ของธนาคาร ซึ่งมีการเชื่อมโยงไว้กับเว็บไซต์ของร้านค้า</a:t>
            </a:r>
          </a:p>
          <a:p>
            <a:pPr algn="thaiDist"/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เข้าสู่ระบบ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Internet Banking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โดยการใส่ชื่อและรหัสผ่าน เลือกบริการชำระเงิน บัญชีเงินฝากที่จะใช้โอนเงิน และระบุข้อมูลบัญชีผู้รับเงิน และจำนวนเงินที่ชำระ แล้วรอระบบยืนยันการทำรายการสำเร็จ หลังจากนั้นจะได้รับการยืนยันทางอิเล็กทรอนิกส์</a:t>
            </a:r>
          </a:p>
          <a:p>
            <a:pPr algn="thaiDist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7" name="Picture 5" descr="इंटरनेट बैंकिंग क्या है?। ई-बैंकिंग क्या है?।पैसाबाज़ार.कॉ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810" y="1197628"/>
            <a:ext cx="2742061" cy="179115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กล่องข้อความ 9"/>
          <p:cNvSpPr txBox="1"/>
          <p:nvPr/>
        </p:nvSpPr>
        <p:spPr>
          <a:xfrm>
            <a:off x="6392231" y="3230482"/>
            <a:ext cx="4345757" cy="2553891"/>
          </a:xfrm>
          <a:prstGeom prst="roundRect">
            <a:avLst/>
          </a:prstGeom>
          <a:gradFill>
            <a:gsLst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การชำระผ่านเว็บไซต์ของร้านค้าออนไลน์ ด้วยบัตรเครดิตหรือบัตรเดบิต</a:t>
            </a:r>
          </a:p>
          <a:p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กรอกหมายเลขบัตรเครดิต/บัตรเดบิต ชื่อผู้ถือบัตร วันหมดอายุของบัตร และหมายเลข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CVV (Card Verification Value)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ซึ่งเป็นรหัส 3 ตัวด้านหลังบัตรเพื่อยืนยันว่าผู้ทำรายการเป็นเจ้าของบัตรจริง แล้วระบบจะแจ้งผลการอนุมัติ  หลังจากนั้นจะได้รับการยืนยันทางอิเล็กทรอนิกส์ผ่านหน้าจอ รวมถึงทาง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SMS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341224" y="6305834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https://bit.ly/3q6jeHr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81" name="Picture 9" descr="รูปแบบการรับชำระเงิน ( Payment Method 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08" y="1042363"/>
            <a:ext cx="2612572" cy="186258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กล่องข้อความ 13"/>
          <p:cNvSpPr txBox="1"/>
          <p:nvPr/>
        </p:nvSpPr>
        <p:spPr>
          <a:xfrm>
            <a:off x="7356711" y="6228441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https://bit.ly/34xWpUU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8449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21782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รูปแบบการชำระเงินในโลกออนไลน์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554664" y="3804398"/>
            <a:ext cx="6475763" cy="2485787"/>
          </a:xfrm>
          <a:prstGeom prst="roundRect">
            <a:avLst/>
          </a:prstGeom>
          <a:gradFill>
            <a:gsLst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การชำระผ่านเงินอิเล็กทรอนิกส์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e-Money)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ซึ่งได้เปิดบัญชีไว้กับผู้ให้บริการ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e-Money 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 และเติมเงินเข้าบัญชีให้เพียงพอ</a:t>
            </a:r>
          </a:p>
          <a:p>
            <a:pPr algn="thaiDist"/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เข้าสู่เว็บไซต์ของผู้ให้บริการ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e-Money  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สแกนคิว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อาร์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โค้ดสำเร็จ  หลังจากนั้น ผู้ซื้อ/ร้านค้าผู้รับเงินจะได้รับอี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เมลหรือ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SMS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เตือนการรับเงิน โดยเงินจะถูกโอนเข้าบัญชี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e-Money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ของร้านค้า</a:t>
            </a:r>
          </a:p>
          <a:p>
            <a:endParaRPr lang="th-TH" sz="2000" dirty="0"/>
          </a:p>
        </p:txBody>
      </p:sp>
      <p:pic>
        <p:nvPicPr>
          <p:cNvPr id="3085" name="Picture 13" descr="Taruh Uang di e-Money Kok Tak Dapat Bung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90" y="1699036"/>
            <a:ext cx="2919029" cy="18037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กล่องข้อความ 17"/>
          <p:cNvSpPr txBox="1"/>
          <p:nvPr/>
        </p:nvSpPr>
        <p:spPr>
          <a:xfrm>
            <a:off x="8210550" y="6305834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https://bit.ly/3qT2qmy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0378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371" y="351191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3.10 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ภัยการหลอกลวงการพาณิชย์อิเล็กทรอนิกส์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86007" y="6305833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https://bit.ly/3KaSvll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05016" y="2331023"/>
            <a:ext cx="356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1."หลอกโอนเงิน ไม่มีสินค้าส่งจริง"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05016" y="2802975"/>
            <a:ext cx="4460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จุดสังเกตคือ มักจะตั้งราคาที่ถูกเกินจริง ทำให้เหยื่อหลงเชื่อและตัดสินใจโอนเงิน จากนั้นจะบล็อกการติดต่อทุกช่องทาง ซึ่งเรา</a:t>
            </a:r>
            <a:r>
              <a:rPr lang="th-TH" sz="2000" dirty="0" err="1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สามารถเช็ก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ข้อมูลชื่อผู้ขาย เบอร์โทรศัพท์ บัญชีธนาคารของผู้ขายจากเว็บไซต์</a:t>
            </a:r>
            <a:r>
              <a:rPr lang="en-US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https://www.blacklistseller.com/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ว่าอยู่ในบัญชีดำคนโกงหรือไม่ รวมถึงลองนำชื่อร้านไปค้นหาบนแพลตฟอร์ม </a:t>
            </a:r>
            <a:r>
              <a:rPr lang="en-US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e-Commerce 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th-TH" sz="2000" dirty="0" err="1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ช้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อปปี้ (</a:t>
            </a:r>
            <a:r>
              <a:rPr lang="en-US" sz="2000" dirty="0" err="1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</a:t>
            </a:r>
            <a:r>
              <a:rPr lang="th-TH" sz="2000" dirty="0" err="1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ซาด้า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 err="1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en-US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ฯลฯ เป็นต้น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30" name="Picture 6" descr="รู้ทัน! กลโกง “แชร์ออนไลน์-หลอกลงทุน-หลอกกู้เงิน” พร้อมวิธีทวงเงินคืนจา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92" y="2331023"/>
            <a:ext cx="4880341" cy="274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กล่องข้อความ 21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43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586" y="1506767"/>
            <a:ext cx="5019563" cy="4934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ความหมายของเทคโนโลยีสารสนเทศ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แผนนโยบายระบบสารสนเทศในไทย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การไหลของสารสนเทศ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การประมวลผลระบบสารสนเทศโดยใช้คอมพิวเตอร์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ด้วย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ด้วยสังคม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3.8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การซื้อขายออนไลน์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ไลต์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 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06871" y="1506767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3.9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รูปแบบการชำระเงินในโลกออนไลน์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3.10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ภัยการหลอกลวงการพาณิชย์อิเล็กทรอนิกส์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3.13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371" y="351191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3.10 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ภัยการหลอกลวงการพาณิชย์อิเล็กทรอนิกส์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8210550" y="6305834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https://bit.ly/3HTXGE0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7467" y="2806513"/>
            <a:ext cx="5915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2."สินค้าไม่ตรงปก"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67467" y="3343081"/>
            <a:ext cx="4984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solidFill>
                  <a:srgbClr val="555555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หลายรายพบว่า เมื่อของที่สั่งมาส่งแล้ว กลับได้ไม่ตรงกับที่โฆษณา ผิดสี ผิดขนาด สินค้าเป็นคนละอย่างกับที่สั่ง บางครั้งจะติดต่อร้านเพื่อแจ้งเปลี่ยนก็ทำไม่ได้ ดังนั้น เมื่อเราได้รับสินค้า ควรถ่ายรูปและถ่ายวิดีโอเก็บไว้เป็นหลักฐานสำหรับร้องเรียนได้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ความฮาบังเกิด! เมื่อช้อปออนไลน์ได้ของไม่ตรงปก  ชาวเน็ตถามนี่มันขนาดทดลองหรือเปล่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66" y="2452909"/>
            <a:ext cx="4984921" cy="33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กล่องข้อความ 21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5857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371" y="351191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3.10 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ภัยการหลอกลวงการพาณิชย์อิเล็กทรอนิกส์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86007" y="6305833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https://bit.ly/3qgCfqZ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8210550" y="6305834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https://bit.ly/3GfmS7r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3585" y="1227037"/>
            <a:ext cx="4286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3."จ่ายซื้อแบ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รนด์เนม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แท้ แต่ได้ของปลอม"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6039645" y="1150093"/>
            <a:ext cx="54591" cy="523268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6094236" y="1241595"/>
            <a:ext cx="5915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4."นักรับหิ้วของ แต่ไม่ได้ของ"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87507" y="1673313"/>
            <a:ext cx="52430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พฤติกรรมร้านค้าลักษณะนี้ มักจะโพ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สต์รูป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สินค้าแบ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รนด์เนม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แท้ขายบนช่องทางออนไลน์ หลอกให้ลูกค้าหลงเชื่อ แต่สุดท้ายกลับได้สินค้าผิดกฎหมาย หรือสินค้าปลอมมาส่งที่บ้านแทน ดังนั้น ควรดูข้อมูลร้านค้าอย่างถี่ถ้วน ตรวจสอบรหัสสินค้า ใบรับประกันสินค้า ตรวจสอบบัญชีธนาคารก่อนโอน หรือติดต่อซื้อขายที่ร้านค้าทางการดีกว่า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14123" y="1750257"/>
            <a:ext cx="5594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นักช้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อปบางรายยอมเสียเงินเพิ่มนิดหน่อย เพื่อใช้บริการรับหิ้วของ แต่สุดท้าย เสียทั้งเงิน เสียทั้งโอกาส สินค้าก็ไม่ได้ ดังนั้น ควรตรวจสอบประวัติผู้รับหิ้วให้ดี เลี่ยงการจ้างวานผู้ที่ไม่ได้รู้จักเป็นการส่วนตัวหรือสั่งจากร้านโดยตรงจะดีกว่า</a:t>
            </a:r>
          </a:p>
        </p:txBody>
      </p:sp>
      <p:pic>
        <p:nvPicPr>
          <p:cNvPr id="2052" name="Picture 4" descr="ปอท. รวบตัว แม่ค้าออนไลน์หลอกขายแบรนด์เนมหรู ลูกค้าสูญเงินหลั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7" y="3389815"/>
            <a:ext cx="5098748" cy="26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4 ปีตุ๋นเหยื่อนับพันคน จับอดีต รปภ.เปิดเพจหลอก &amp;quot;รับหิ้วของ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04" y="2955804"/>
            <a:ext cx="5113020" cy="30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กล่องข้อความ 18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7455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371" y="351191"/>
            <a:ext cx="9274628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rgbClr val="72023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3.10 </a:t>
            </a:r>
            <a:r>
              <a:rPr lang="th-TH" sz="4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ภัยการหลอกลวงการพาณิชย์อิเล็กทรอนิกส์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86007" y="6305833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https://bit.ly/3nAdowD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935154" y="6305832"/>
            <a:ext cx="2712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https://bit.ly/3qZbqqk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3585" y="1227037"/>
            <a:ext cx="3788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"หลอกให้เซ็นรับพัสดุผิดกฎหมาย"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6039645" y="1150093"/>
            <a:ext cx="54591" cy="5232685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สี่เหลี่ยมผืนผ้า 12"/>
          <p:cNvSpPr/>
          <p:nvPr/>
        </p:nvSpPr>
        <p:spPr>
          <a:xfrm>
            <a:off x="6094236" y="1241595"/>
            <a:ext cx="5915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“ได้รับของชำรุด เสียหาย”</a:t>
            </a:r>
            <a:endParaRPr lang="th-TH" sz="2800" b="1" i="0" dirty="0">
              <a:solidFill>
                <a:srgbClr val="0072C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87507" y="1673313"/>
            <a:ext cx="5243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วิธีการนี้มักทำกันเป็นทีม ตีเนียนส่งของมาถึงหน้าบ้าน หลอกให้เซ็นรับพัสดุที่อาจเป็นสิ่งของผิดกฎหมาย พร้อมจัดฉากเป็นตำรวจปลอมเข้าตรวจ ดังนั้น เมื่อเจอเหตุการณ์เช่นนี้ เราต้องตั้งสติก่อน แล้วตรวจสอบให้มั่นใจว่าไม่ได้สั่งของ และห้ามรับสิ่งของที่ไม่ได้สั่งเด็ดขาด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214123" y="1750257"/>
            <a:ext cx="5594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อาจเกิดขึ้นได้ตั้งแต่ต้นทาง คือ ร้านค้า หรือระหว่างการขนส่ง ทางป้องกันคือ ตรวจสอบกับทางร้านค้าก่อน โดยให้ร้านค้าถ่ายรูปส่งมาให้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แล้วเช็ก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ประวัติการเดินทางของสินค้า นอกเสียจากว่าจะเจอร้านค้าหลอกขายสินค้าหมดอายุหรือไร้คุณภาพให้เรา และหากเป็นของที่เสี่ยงต่อการแตกหัก ต้องดูว่า ทางร้านมีประกันความเสียหายหรือไม่ อย่างไร ทางที่ดีควรศึกษาวิธีการส่งของร้านประกอบการตัดสินใจก่อนซื้อ</a:t>
            </a:r>
          </a:p>
        </p:txBody>
      </p:sp>
      <p:pic>
        <p:nvPicPr>
          <p:cNvPr id="3074" name="Picture 2" descr="อันตราย! &amp;quot;ไปรษณีย์ไทย&amp;quot; เตือน อย่าเซ็นรับพัสดุ ที่อาจเป็นสิ่งของผิดกฎหมา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6" y="3035497"/>
            <a:ext cx="5243003" cy="29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อีกแล้ว คราวนี้งานละเอียด ไปรษณีย์ไทยส่ง ไอโฟน 6 กล่องบุบ จอร้า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05" y="3227585"/>
            <a:ext cx="4403984" cy="29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กล่องข้อความ 13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66599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Technology: IT)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หรือเทคโนโลยีสารสนเทศและการสื่อสาร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and Communication Technologies: ICTs)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ก็คือ เทคโนโลยีสองด้านหลัก ๆ ที่ประกอบด้วยเทคโนโลยีระบบคอมพิวเตอร์ และ เทคโนโลยีสื่อสารโทรคมนาคมที่ผนวกเข้าด้วยกัน เพื่อใช้ในกระบวนการจัดหา จัดเก็บ สร้าง และเผยแพร่สารสนเทศในรูปต่าง ๆ  นโยบายเทคโนโลยีสารสนเทศและการสื่อสาร ฉบับแรก เมื่อวันที่  20 กุมภาพันธ์  2539  และนโยบาย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 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กระทรวงเทคโนโลยีสารสนเทศและการสื่อสาร, 2554:2-12) ได้ถูกนำมาเป็นแนวทางในการดำเนินการเพื่อการพัฒนาด้านเทคโนโลยีสารสนเทศของประเทศไทย นั่นคือนโยบาย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โยบายเทคโนโลยีสารสนเทศเพื่อการพัฒนาประเทศตั้งอยู่บนพื้นฐานของการสร้างสังคมแห่งภูมิปัญญาและการเรียนรู้ของประเทศไทยในช่วงเวลา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ระหว่าง พ.ศ.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ทั้งนี้เพื่อให้เศรษฐกิจมีความเข้มแข็งที่ยั่งยืน นั่นคือ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นโยบายและแผนแม่บทที่ได้มีมาก่อนหน้านี้ รวมถึงการศึกษาสถานภาพการพัฒนาเทคโนโลยีสารสนเทศและการสื่อสารในมิติต่างๆ นั่นคือ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ICT2020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การไหลของข้อมูลมี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ระดับคือ ระดับผู้บริหารระดับสูง ระบบผู้บริหารระดับกลาง และระดับหัวหน้างาน การประมวลผลระบบสารสนเทศช่วยให้การไหลของสารสนเทศทำงานได้ดีมากขึ้น พาณิชย์อิเล็กทรอนิกส์ คือ การซื้อขายผ่านอินเทอร์เน็ต เช่น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Facebook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และยังทำการขายผ่านวิดีโอถ่ายทอดสดได้อีกด้วย แต่ถึงจะมีข้อดีก็ยังมีข้อเสียในเรื่องของการโกงเงินถือเป็นภัยจากพาณิชย์อิเล็กทรอนิกส์ 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34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อธิบายความหมายของ</a:t>
            </a:r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เขียนวงจรการไหลของสารสนเทศและระบบประมวลผลสารสนเทศด้วยคอมพิวเตอร์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พาณิชย์อิเล็กทรอนิกส์คืออะไร มีข้อดีและข้อเสียอย่างไร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ให้นักเรียนยกตัวอย่างการซื้อของผ่านทางช่องทางที่ตนเองใช้บ่อยที่สุด และบอกเหตุผลว่าชอบเพราะอะไร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นักเรียนเคยโดนโกงเงินในรูปแบบใด หรือไม่เคยให้นักเรียนอธิบายว่านักเรียนมีวิธีจัดการอย่างไร </a:t>
            </a:r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0" indent="0" algn="thaiDist">
              <a:buNone/>
            </a:pPr>
            <a:endParaRPr lang="en-US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47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518559"/>
            <a:ext cx="11331541" cy="4539342"/>
          </a:xfrm>
        </p:spPr>
        <p:txBody>
          <a:bodyPr>
            <a:normAutofit fontScale="85000" lnSpcReduction="20000"/>
          </a:bodyPr>
          <a:lstStyle/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นโยบายสารสนเทศ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https://bit.ly/3fcHxgE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นโยบายสารสนเทศ (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2010).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https://sites.google.com/site/smcucorat/Home/khxmul-web/pi-4-2552/pi-4-/kar-suksa/rayngan/nyobay-sarsnthes-it-2010.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นโยบายเทคโนโลยีสารสนเทศและการสื่อสาร 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ICT2020)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http://komchai27.blogspot.com/2015/04/ict2020.html.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การไหลของสารสนเทศ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https://sites.google.com/site/informationsystemis2/kar-hil-khxng-sarsnthes-ni-xngkhkr/kar-hil-khxng-sarsnthes.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ระบบประมวลผลสารสนเทศ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https://sites.google.com/site/rabbsarsnthes4135/rabb-pramwl-phl-raykar.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พาณิชย์อิเล็กทรอนิกส์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https://bit.ly/31LvIeh.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วิวัฒนาการของพาณิชย์อิเล็กทรอนิกส์</a:t>
            </a:r>
            <a:r>
              <a:rPr lang="en-US" sz="2000" b="1" dirty="0"/>
              <a:t>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https://sites.google.com/site/ayutthayacomputer/bth-thi-9/9-2-wiwathnakar-khxng-phanichy-xilekthrxniks.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</a:t>
            </a:r>
          </a:p>
          <a:p>
            <a:pPr marL="1979613" indent="-1979613">
              <a:buNone/>
            </a:pP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Shopee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https://www.zcooby.com/shopee-app-shopping-online-download/.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Lazada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https://bit.ly/3384WgX.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r>
              <a:rPr lang="en-US" sz="2000" b="1" dirty="0"/>
              <a:t> 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การชำระเงินผ่านอินเทอร์เน็ต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https://www.1213.or.th/th/serviceunderbot/payment/Pages/internet-payment.aspx.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การขายสินค้าบน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https://web.facebook.com/business/goals/increase-online-sales?_rdc=1&amp;_rdr.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ไลต์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สดขายสินค้า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https://www.page365.net/all-articles/sell-product-on-facebook-live.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กลโกงการซื้อขายออนไลน์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https://bit.ly/3zLxjx9.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th-TH" sz="2000" dirty="0"/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1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ความหมายของเทคโนโลยีสารสนเทศ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41" y="1888352"/>
            <a:ext cx="5326526" cy="3557103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buNone/>
              <a:tabLst>
                <a:tab pos="53181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เทคโนโลยีสารสนเทศ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Technology: IT)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หรือเทคโนโลยีสารสนเทศและการสื่อสาร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and Communication Technologies: ICTs) 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ก็คือ เทคโนโลยีสองด้านหลัก ๆ ที่ประกอบด้วยเทคโนโลยีระบบคอมพิวเตอร์ และ เทคโนโลยีสื่อสารโทรคมนาคมที่ผนวกเข้าด้วยกัน เพื่อใช้ในกระบวนการจัดหา จัดเก็บ สร้าง และเผยแพร่สารสนเทศในรูปต่าง ๆ ไม่ว่าจะเป็นเสียง ภาพ ภาพเคลื่อนไหวข้อความหรือตัวอักษร และตัวเลข เพื่อเพิ่มประสิทธิภาพ ความถูกต้อง ความแม่นยำ และความรวดเร็วให้ทันต่อการนำไปใช้ประโยชน์</a:t>
            </a:r>
          </a:p>
          <a:p>
            <a:pPr marL="0" indent="0" algn="thaiDist">
              <a:buNone/>
              <a:tabLst>
                <a:tab pos="53181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ระบบสารสนเทศ ช่วยให้องค์กร สามรถผลิตสินค้าและบริการได้อย่างราบรื่นซึ่งนำไปสู่ผลกำไรขององค์กร </a:t>
            </a:r>
          </a:p>
          <a:p>
            <a:pPr marL="0" indent="0" algn="thaiDist">
              <a:buNone/>
              <a:tabLst>
                <a:tab pos="531813" algn="l"/>
              </a:tabLst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739824250"/>
              </p:ext>
            </p:extLst>
          </p:nvPr>
        </p:nvGraphicFramePr>
        <p:xfrm>
          <a:off x="4679666" y="7606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แผนนโยบายระบบสารสนเทศในไทย </a:t>
            </a:r>
          </a:p>
        </p:txBody>
      </p:sp>
      <p:sp>
        <p:nvSpPr>
          <p:cNvPr id="145" name="สี่เหลี่ยมผืนผ้ามุมมน 144"/>
          <p:cNvSpPr/>
          <p:nvPr/>
        </p:nvSpPr>
        <p:spPr>
          <a:xfrm>
            <a:off x="0" y="1367067"/>
            <a:ext cx="12192000" cy="13351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ประเทศไทยได้ประกาศใช้กรอบนโยบายเทคโนโลยีสารสนเทศและการสื่อสาร ฉบับแรก เมื่อวันที่  20 กุมภาพันธ์  2539  และนโยบาย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 (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กระทรวงเทคโนโลยีสารสนเทศและการสื่อสาร, 2554:2-12) ได้ถูกนำมาเป็นแนวทางในการดำเนินการเพื่อการพัฒนาด้านเทคโนโลยีสารสนเทศของประเทศไทย  นโยบาย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IT2000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ได้กำหนดกรอบภารกิจที่สำคัญ 3 ประการได้แก่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809127991"/>
              </p:ext>
            </p:extLst>
          </p:nvPr>
        </p:nvGraphicFramePr>
        <p:xfrm>
          <a:off x="5225576" y="2702257"/>
          <a:ext cx="5676142" cy="37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037230" y="3578103"/>
            <a:ext cx="3534770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r>
              <a:rPr lang="en-US" sz="9600" b="1" dirty="0">
                <a:ln/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2000</a:t>
            </a:r>
            <a:r>
              <a:rPr lang="en-US" sz="8000" b="1" dirty="0">
                <a:ln/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9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แผนนโยบายระบบสารสนเทศในไทย </a:t>
            </a:r>
          </a:p>
        </p:txBody>
      </p:sp>
      <p:sp>
        <p:nvSpPr>
          <p:cNvPr id="145" name="สี่เหลี่ยมผืนผ้ามุมมน 144"/>
          <p:cNvSpPr/>
          <p:nvPr/>
        </p:nvSpPr>
        <p:spPr>
          <a:xfrm>
            <a:off x="0" y="1367067"/>
            <a:ext cx="12192000" cy="13351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ทคโนโลยีสารสนเทศเพื่อการพัฒนาประเทศตั้งอยู่บนพื้นฐานของการสร้างสังคมแห่งภูมิปัญญาและการเรียนรู้ของประเทศไทยในช่วงเวล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ระหว่าง พ.ศ.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2544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ทั้งนี้เพื่อให้เศรษฐกิจมีความเข้มแข็งที่ยั่งยืน สามารถแข่งขันได้ในเวทีสากล ในขณะเดียวกันเพื่อให้ประชาชนในสังคมมีคุณภาพชีวิตที่ดี มีความเหลื่อมล้ำน้อยที่สุด นโยบายดังกล่าว มีองค์ประกอบที่สำคัญ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ประการ คือ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705956032"/>
              </p:ext>
            </p:extLst>
          </p:nvPr>
        </p:nvGraphicFramePr>
        <p:xfrm>
          <a:off x="5225576" y="2702257"/>
          <a:ext cx="5676142" cy="37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037230" y="3578103"/>
            <a:ext cx="3534770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2010</a:t>
            </a:r>
            <a:r>
              <a:rPr lang="en-US" sz="8000" b="1" dirty="0">
                <a:ln/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แผนนโยบายระบบสารสนเทศในไทย </a:t>
            </a:r>
          </a:p>
        </p:txBody>
      </p:sp>
      <p:sp>
        <p:nvSpPr>
          <p:cNvPr id="145" name="สี่เหลี่ยมผืนผ้ามุมมน 144"/>
          <p:cNvSpPr/>
          <p:nvPr/>
        </p:nvSpPr>
        <p:spPr>
          <a:xfrm>
            <a:off x="0" y="1367067"/>
            <a:ext cx="12192000" cy="13351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B47CCA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จากการประเมินการพัฒนาเทคโนโลยีสารสนเทศและการสื่อสารของประเทศไทยตาม กรอบของนโยบายและแผนแม่บทที่ได้มีมาก่อนหน้านี้ รวมถึงการศึกษาสถานภาพการพัฒนาเทคโนโลยีสารสนเทศและการสื่อสารในมิติต่างๆ ณ ปัจจุบันและการศึกษาบริบทและแนวโน้มที่คาดว่าจะเกิดในช่วงระยะเวลา  10 ปีจนถึงปัจจุบัน พ.ศ. 2563 นำมาสู่การกำหนดวิสัยทัศน์ เป้าหมายและยุทธศาสตร์การพัฒนา ดังนี้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9037870"/>
              </p:ext>
            </p:extLst>
          </p:nvPr>
        </p:nvGraphicFramePr>
        <p:xfrm>
          <a:off x="4250782" y="2702257"/>
          <a:ext cx="7305341" cy="378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580030" y="3420448"/>
            <a:ext cx="3534770" cy="156966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ICT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2020</a:t>
            </a:r>
            <a:r>
              <a:rPr lang="en-US" sz="8000" b="1" dirty="0">
                <a:ln/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8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การไหลของสารสนเทศ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3044318445"/>
              </p:ext>
            </p:extLst>
          </p:nvPr>
        </p:nvGraphicFramePr>
        <p:xfrm>
          <a:off x="839077" y="1236183"/>
          <a:ext cx="10476202" cy="522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3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การไหลของสารสนเทศ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pic>
        <p:nvPicPr>
          <p:cNvPr id="1026" name="Picture 2" descr="https://sites.google.com/site/informationsystemis2/_/rsrc/1477925938577/kar-hil-khxng-sarsnthes-ni-xngkhkr/kar-hil-khxng-sarsnthes/%E0%B8%A0%E0%B8%B2%E0%B8%9E%E0%B8%99%E0%B8%B4%E0%B9%88%E0%B8%87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"/>
          <a:stretch/>
        </p:blipFill>
        <p:spPr bwMode="auto">
          <a:xfrm>
            <a:off x="4698126" y="1730172"/>
            <a:ext cx="7521868" cy="348820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-45236" y="2929062"/>
            <a:ext cx="5074436" cy="1531459"/>
          </a:xfrm>
          <a:prstGeom prst="rect">
            <a:avLst/>
          </a:prstGeom>
          <a:gradFill flip="none" rotWithShape="1">
            <a:gsLst>
              <a:gs pos="0">
                <a:srgbClr val="899F77">
                  <a:tint val="66000"/>
                  <a:satMod val="160000"/>
                </a:srgbClr>
              </a:gs>
              <a:gs pos="50000">
                <a:srgbClr val="899F77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1" algn="thaiDist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สำหรับผู้บริหารระดับกลาง 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การไหลของสารสนเทศเป็นไปทั้งในแนวตั้งและแนวนอน เช่น ผู้จัดการฝ่ายการตลาด ในแนวตั้งต้องรับนโยบายและรายงานต่อผู้บริหารระดับสูง  รวมถึงตั้งเป้าหมายและติดตามการทำงานจากหัวหน้าฝ่ายการตลาด ในแนวนอนต้องสื่อสารกับผู้จัดการฝ่ายอื่นๆ เช่น ประสานกับผู้จัดการฝ่ายผลิตสินค้าสอดคล้องกับแผนการตลาด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29470" y="4554350"/>
            <a:ext cx="4428049" cy="1531459"/>
          </a:xfrm>
          <a:prstGeom prst="rect">
            <a:avLst/>
          </a:prstGeom>
          <a:gradFill flip="none" rotWithShape="1">
            <a:gsLst>
              <a:gs pos="0">
                <a:srgbClr val="FEE892">
                  <a:tint val="66000"/>
                  <a:satMod val="160000"/>
                </a:srgbClr>
              </a:gs>
              <a:gs pos="50000">
                <a:srgbClr val="FEE892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1" algn="thaiDist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สำหรับหัวหน้างาน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การไหลของสารสนเทศเป็นไปในแนวตั้ง เช่น  โดยทำหน้าที่การทำงานหัวหน้าฝ่ายขายมักจะไม่ค่อยติดต่อสื่อสารกับฝ่ายอื่นๆ แต่ต้องประสานงานกับผู้บริหารระดับกลาง และควบคุมการทำงานของพนักงานขาย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9666514" y="6284011"/>
            <a:ext cx="2711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https://bit.ly/3F2Ua8u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782" y="1287739"/>
            <a:ext cx="5872756" cy="1531459"/>
          </a:xfrm>
          <a:prstGeom prst="rect">
            <a:avLst/>
          </a:prstGeom>
          <a:gradFill flip="none" rotWithShape="1">
            <a:gsLst>
              <a:gs pos="0">
                <a:srgbClr val="63A2BC">
                  <a:tint val="66000"/>
                  <a:satMod val="160000"/>
                </a:srgbClr>
              </a:gs>
              <a:gs pos="50000">
                <a:srgbClr val="63A2BC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038" lvl="1" algn="thaiDist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สำหรับผู้บริหารระดับสูง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การไหลของสารสนเทศเป็นไปทั้งในแนวตั้งและแนวนอน เช่น รองผู้อำนวยการฝ่ายการตลาด ในแนวตั้งต้องสื่อสารกับประธานกรรมการบริหาร (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Chief Executive Officer : CEO)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และมอบนโยบายให้ผู้จัดการฝ่ายการตลาด ในแนวนอนต้องสื่อสารกับรองผู้อำนวยการฝ่ายอื่นๆ นอกจากนี้ยังต้องรับรู้สารสนเทศจากภายนอกองค์กร เช่น ต้องศึกษาคู่แข่ง สภาพแวดล้อมทางการตลาด เพื่อพยากรณ์ยอดขายและวางแผนกลยุทธ์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3460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การประมวลผลระบบสารสนเทศโดยใช้คอมพิวเตอร์ </a:t>
            </a:r>
          </a:p>
        </p:txBody>
      </p:sp>
      <p:sp>
        <p:nvSpPr>
          <p:cNvPr id="98" name="กล่องข้อความ 97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1367381690"/>
              </p:ext>
            </p:extLst>
          </p:nvPr>
        </p:nvGraphicFramePr>
        <p:xfrm>
          <a:off x="1164897" y="299546"/>
          <a:ext cx="9997090" cy="689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1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3940</Words>
  <Application>Microsoft Office PowerPoint</Application>
  <PresentationFormat>Widescreen</PresentationFormat>
  <Paragraphs>219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Cordia New</vt:lpstr>
      <vt:lpstr>TH Sarabun New</vt:lpstr>
      <vt:lpstr>TH SarabunPSK</vt:lpstr>
      <vt:lpstr>Office Theme</vt:lpstr>
      <vt:lpstr>เทคโนโลยีสารสนเทศและการสื่อสาร</vt:lpstr>
      <vt:lpstr>หัวข้อสำหรับสื่อการสอนชุดที่ 3</vt:lpstr>
      <vt:lpstr>3.1 ความหมายของเทคโนโลยีสารสนเทศ </vt:lpstr>
      <vt:lpstr>3.2 แผนนโยบายระบบสารสนเทศในไทย </vt:lpstr>
      <vt:lpstr>3.2 แผนนโยบายระบบสารสนเทศในไทย </vt:lpstr>
      <vt:lpstr>3.2 แผนนโยบายระบบสารสนเทศในไทย </vt:lpstr>
      <vt:lpstr>3.3 การไหลของสารสนเทศ</vt:lpstr>
      <vt:lpstr>3.3 การไหลของสารสนเทศ</vt:lpstr>
      <vt:lpstr>3.4 การประมวลผลระบบสารสนเทศโดยใช้คอมพิวเตอร์ </vt:lpstr>
      <vt:lpstr>3.4 การประมวลผลระบบสารสนเทศโดยใช้คอมพิวเตอร์ </vt:lpstr>
      <vt:lpstr>3.5 พาณิชย์อิเล็กทรอนิกส์ </vt:lpstr>
      <vt:lpstr>3.5 พาณิชย์อิเล็กทรอนิกส์ </vt:lpstr>
      <vt:lpstr>3.6 การซื้อขายออนไลน์ ด้วย Shopee lazada </vt:lpstr>
      <vt:lpstr>3.6 การซื้อขายออนไลน์ ด้วย Shopee lazada </vt:lpstr>
      <vt:lpstr>3.7 การซื้อขายออนไลน์ ด้วยสังคม Facebook</vt:lpstr>
      <vt:lpstr>3.8 การซื้อขายออนไลน์ ไลต์สด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3.11 สรุป</vt:lpstr>
      <vt:lpstr>3.12 แบบฝึกหัด</vt:lpstr>
      <vt:lpstr>3.13 บรรณานุกรม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341</cp:revision>
  <dcterms:created xsi:type="dcterms:W3CDTF">2016-11-01T04:08:17Z</dcterms:created>
  <dcterms:modified xsi:type="dcterms:W3CDTF">2022-03-03T06:38:15Z</dcterms:modified>
</cp:coreProperties>
</file>