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476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7FFE-8EA5-4431-BDCD-1709EB2E904E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0895-4D72-439E-B045-FA42773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84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7FFE-8EA5-4431-BDCD-1709EB2E904E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0895-4D72-439E-B045-FA42773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92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7FFE-8EA5-4431-BDCD-1709EB2E904E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0895-4D72-439E-B045-FA42773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1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7FFE-8EA5-4431-BDCD-1709EB2E904E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0895-4D72-439E-B045-FA42773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4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7FFE-8EA5-4431-BDCD-1709EB2E904E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0895-4D72-439E-B045-FA42773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0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7FFE-8EA5-4431-BDCD-1709EB2E904E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0895-4D72-439E-B045-FA42773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5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7FFE-8EA5-4431-BDCD-1709EB2E904E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0895-4D72-439E-B045-FA42773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7FFE-8EA5-4431-BDCD-1709EB2E904E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0895-4D72-439E-B045-FA42773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6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7FFE-8EA5-4431-BDCD-1709EB2E904E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0895-4D72-439E-B045-FA42773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21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7FFE-8EA5-4431-BDCD-1709EB2E904E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0895-4D72-439E-B045-FA42773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8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A7FFE-8EA5-4431-BDCD-1709EB2E904E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0895-4D72-439E-B045-FA42773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A7FFE-8EA5-4431-BDCD-1709EB2E904E}" type="datetimeFigureOut">
              <a:rPr lang="en-US" smtClean="0"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80895-4D72-439E-B045-FA4277331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1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สี่เหลี่ยมผืนผ้า 19"/>
          <p:cNvSpPr/>
          <p:nvPr/>
        </p:nvSpPr>
        <p:spPr>
          <a:xfrm>
            <a:off x="93258" y="6211738"/>
            <a:ext cx="6696456" cy="226170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5400" dirty="0">
              <a:ln w="38100">
                <a:solidFill>
                  <a:schemeClr val="tx1"/>
                </a:solidFill>
              </a:ln>
              <a:cs typeface="+mj-cs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6858000" cy="1844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8580120"/>
            <a:ext cx="6858000" cy="56388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819401" y="8692896"/>
            <a:ext cx="3977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จัดทำโดย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....ชื่อ </a:t>
            </a:r>
            <a:r>
              <a:rPr lang="th-TH" sz="2400" b="1" dirty="0" err="1" smtClean="0">
                <a:latin typeface="TH SarabunPSK" panose="020B0500040200020003" pitchFamily="34" charset="-34"/>
                <a:cs typeface="+mj-cs"/>
              </a:rPr>
              <a:t>นศ</a:t>
            </a:r>
            <a:r>
              <a:rPr lang="th-TH" sz="2400" b="1" dirty="0" smtClean="0">
                <a:latin typeface="TH SarabunPSK" panose="020B0500040200020003" pitchFamily="34" charset="-34"/>
                <a:cs typeface="+mj-cs"/>
              </a:rPr>
              <a:t>....</a:t>
            </a:r>
            <a:endParaRPr lang="en-US" sz="2400" b="1" dirty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70104" y="6345380"/>
            <a:ext cx="2901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cs typeface="+mj-cs"/>
              </a:rPr>
              <a:t>ขั้นตอนการใช้งาน</a:t>
            </a:r>
            <a:endParaRPr lang="en-US" sz="36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103419" y="6769928"/>
            <a:ext cx="50443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en-US" sz="3600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1.</a:t>
            </a:r>
            <a:r>
              <a:rPr lang="th-TH" sz="2800" dirty="0" smtClean="0">
                <a:solidFill>
                  <a:schemeClr val="bg1"/>
                </a:solidFill>
                <a:cs typeface="+mj-cs"/>
              </a:rPr>
              <a:t> ดาวน์โหลด </a:t>
            </a:r>
            <a:r>
              <a:rPr lang="en-US" sz="3600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App HP Reveal  </a:t>
            </a:r>
            <a:endParaRPr lang="th-TH" sz="3600" dirty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/>
            <a:r>
              <a:rPr lang="en-US" sz="3600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2.</a:t>
            </a:r>
            <a:r>
              <a:rPr lang="th-TH" sz="2800" dirty="0" smtClean="0">
                <a:solidFill>
                  <a:schemeClr val="bg1"/>
                </a:solidFill>
                <a:cs typeface="+mj-cs"/>
              </a:rPr>
              <a:t> ทำการ </a:t>
            </a:r>
            <a:r>
              <a:rPr lang="en-US" sz="3600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Follow</a:t>
            </a:r>
            <a:r>
              <a:rPr lang="en-US" sz="2800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th-TH" sz="2800" dirty="0" smtClean="0">
                <a:solidFill>
                  <a:schemeClr val="bg1"/>
                </a:solidFill>
                <a:cs typeface="+mj-cs"/>
              </a:rPr>
              <a:t>ค้นหา </a:t>
            </a:r>
            <a:r>
              <a:rPr lang="en-US" sz="4000" dirty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“npru5936”</a:t>
            </a:r>
            <a:endParaRPr lang="th-TH" sz="4000" dirty="0" smtClean="0">
              <a:solidFill>
                <a:schemeClr val="bg1"/>
              </a:solidFill>
              <a:latin typeface="AngsanaUPC" pitchFamily="18" charset="-34"/>
              <a:cs typeface="AngsanaUPC" pitchFamily="18" charset="-34"/>
            </a:endParaRPr>
          </a:p>
          <a:p>
            <a:pPr algn="thaiDist"/>
            <a:r>
              <a:rPr lang="en-US" sz="3600" dirty="0" smtClean="0">
                <a:solidFill>
                  <a:schemeClr val="bg1"/>
                </a:solidFill>
                <a:latin typeface="AngsanaUPC" pitchFamily="18" charset="-34"/>
                <a:cs typeface="AngsanaUPC" pitchFamily="18" charset="-34"/>
              </a:rPr>
              <a:t>3.</a:t>
            </a:r>
            <a:r>
              <a:rPr lang="th-TH" sz="2800" dirty="0" smtClean="0">
                <a:solidFill>
                  <a:schemeClr val="bg1"/>
                </a:solidFill>
                <a:cs typeface="+mj-cs"/>
              </a:rPr>
              <a:t> ส่องไปที่รูปภาพ</a:t>
            </a:r>
            <a:endParaRPr lang="en-US" sz="3200" dirty="0">
              <a:solidFill>
                <a:schemeClr val="bg1"/>
              </a:solidFill>
              <a:cs typeface="+mj-cs"/>
            </a:endParaRPr>
          </a:p>
        </p:txBody>
      </p:sp>
      <p:pic>
        <p:nvPicPr>
          <p:cNvPr id="14" name="รูปภาพ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1" b="12469"/>
          <a:stretch/>
        </p:blipFill>
        <p:spPr>
          <a:xfrm>
            <a:off x="71797" y="1965959"/>
            <a:ext cx="6696456" cy="4131543"/>
          </a:xfrm>
          <a:prstGeom prst="rect">
            <a:avLst/>
          </a:prstGeom>
        </p:spPr>
      </p:pic>
      <p:pic>
        <p:nvPicPr>
          <p:cNvPr id="1026" name="Picture 2" descr="à¸à¸¥à¸à¸²à¸£à¸à¹à¸à¸«à¸²à¸£à¸¹à¸à¸ à¸²à¸à¸ªà¸³à¸«à¸£à¸±à¸ hp reveal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8165" y="5177912"/>
            <a:ext cx="819815" cy="819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สี่เหลี่ยมผืนผ้า 18"/>
          <p:cNvSpPr/>
          <p:nvPr/>
        </p:nvSpPr>
        <p:spPr>
          <a:xfrm>
            <a:off x="70104" y="96964"/>
            <a:ext cx="6696456" cy="164039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5400" b="1" dirty="0" smtClean="0">
                <a:latin typeface="TH SarabunPSK" panose="020B0500040200020003" pitchFamily="34" charset="-34"/>
                <a:cs typeface="+mj-cs"/>
              </a:rPr>
              <a:t>การสร้างสื่อประชาสัมพันธ์</a:t>
            </a:r>
          </a:p>
          <a:p>
            <a:r>
              <a:rPr lang="th-TH" sz="5400" b="1" dirty="0" smtClean="0">
                <a:latin typeface="TH SarabunPSK" panose="020B0500040200020003" pitchFamily="34" charset="-34"/>
                <a:cs typeface="+mj-cs"/>
              </a:rPr>
              <a:t>       </a:t>
            </a:r>
            <a:r>
              <a:rPr lang="th-TH" sz="5400" b="1" dirty="0" smtClean="0">
                <a:latin typeface="TH SarabunPSK" panose="020B0500040200020003" pitchFamily="34" charset="-34"/>
                <a:cs typeface="+mj-cs"/>
              </a:rPr>
              <a:t> </a:t>
            </a:r>
            <a:r>
              <a:rPr lang="th-TH" sz="5400" b="1" dirty="0" smtClean="0">
                <a:latin typeface="TH SarabunPSK" panose="020B0500040200020003" pitchFamily="34" charset="-34"/>
                <a:cs typeface="+mj-cs"/>
              </a:rPr>
              <a:t>โดย</a:t>
            </a:r>
            <a:r>
              <a:rPr lang="th-TH" sz="5400" b="1" dirty="0">
                <a:latin typeface="TH SarabunPSK" panose="020B0500040200020003" pitchFamily="34" charset="-34"/>
                <a:cs typeface="+mj-cs"/>
              </a:rPr>
              <a:t>ใช้</a:t>
            </a:r>
            <a:r>
              <a:rPr lang="th-TH" sz="5400" b="1" dirty="0" smtClean="0">
                <a:latin typeface="TH SarabunPSK" panose="020B0500040200020003" pitchFamily="34" charset="-34"/>
                <a:cs typeface="+mj-cs"/>
              </a:rPr>
              <a:t>เทคโนโลยี </a:t>
            </a:r>
            <a:r>
              <a:rPr lang="en-US" sz="5400" b="1" dirty="0" smtClean="0">
                <a:latin typeface="TH SarabunPSK" panose="020B0500040200020003" pitchFamily="34" charset="-34"/>
                <a:cs typeface="+mj-cs"/>
              </a:rPr>
              <a:t>AR</a:t>
            </a:r>
            <a:endParaRPr lang="en-US" sz="5400" dirty="0">
              <a:ln w="38100">
                <a:solidFill>
                  <a:schemeClr val="tx1"/>
                </a:solidFill>
              </a:ln>
              <a:cs typeface="+mj-cs"/>
            </a:endParaRPr>
          </a:p>
        </p:txBody>
      </p:sp>
      <p:pic>
        <p:nvPicPr>
          <p:cNvPr id="1028" name="Picture 4" descr="à¸à¸¥à¸à¸²à¸£à¸à¹à¸à¸«à¸²à¸£à¸¹à¸à¸ à¸²à¸à¸ªà¸³à¸«à¸£à¸±à¸ augmented reality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365" y="227345"/>
            <a:ext cx="1368816" cy="136881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0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41</Words>
  <Application>Microsoft Office PowerPoint</Application>
  <PresentationFormat>นำเสนอทางหน้าจอ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9" baseType="lpstr">
      <vt:lpstr>Angsana New</vt:lpstr>
      <vt:lpstr>AngsanaUPC</vt:lpstr>
      <vt:lpstr>Arial</vt:lpstr>
      <vt:lpstr>Calibri</vt:lpstr>
      <vt:lpstr>Calibri Light</vt:lpstr>
      <vt:lpstr>Cordia New</vt:lpstr>
      <vt:lpstr>TH SarabunPSK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Dr.Abhichat Anukulwech</dc:creator>
  <cp:lastModifiedBy>Admin</cp:lastModifiedBy>
  <cp:revision>18</cp:revision>
  <dcterms:created xsi:type="dcterms:W3CDTF">2017-06-25T00:42:07Z</dcterms:created>
  <dcterms:modified xsi:type="dcterms:W3CDTF">2018-05-23T04:42:12Z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1B952E4A-FA0E-417E-B466-0FDFCE5CC0BA</vt:lpwstr>
  </property>
  <property fmtid="{D5CDD505-2E9C-101B-9397-08002B2CF9AE}" pid="3" name="ArticulatePath">
    <vt:lpwstr>งานนำเสนอ1</vt:lpwstr>
  </property>
</Properties>
</file>