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57" r:id="rId4"/>
    <p:sldId id="270" r:id="rId5"/>
    <p:sldId id="271" r:id="rId6"/>
    <p:sldId id="272" r:id="rId7"/>
    <p:sldId id="266" r:id="rId8"/>
    <p:sldId id="273" r:id="rId9"/>
    <p:sldId id="267" r:id="rId10"/>
    <p:sldId id="268" r:id="rId11"/>
    <p:sldId id="269" r:id="rId12"/>
    <p:sldId id="262" r:id="rId13"/>
    <p:sldId id="263" r:id="rId14"/>
    <p:sldId id="264" r:id="rId15"/>
    <p:sldId id="265" r:id="rId16"/>
    <p:sldId id="260" r:id="rId17"/>
    <p:sldId id="261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FBAA57-138A-4937-87E5-A25F9F990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6953261-24B0-49FA-BEE1-85406B9A7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269B6BB-F27F-4B49-8E2C-6C6676DA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344D953-EBA5-484D-A8A9-A188ACCB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EB1D2D3-F352-44BE-ADC0-5F74BFBD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F6F8E8-9969-435D-B743-868C2C6D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8AF30A2-E863-46D0-B69E-981FD0423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B63552-F263-4CAE-9003-5D75D3B3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A122F41-FDCA-4718-AB75-F7314059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A4BCDE0-5522-4517-A387-991B13AD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6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E0C683-211F-4449-A4AC-B87E33F4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61475D0-ED5B-4612-909D-F5BCECB3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C818C1D-D09D-4374-AD0E-90141E76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B0FD0CB-3ABE-4109-A0AE-EAD2B42F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8C75768-8F16-4E8B-AD95-92CA8652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A46362-F935-4290-B476-A7AD8227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0B5C747-19EC-4E19-8F02-5A0A7076C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CB56D75-416E-4036-83BF-80C94392E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A62B936-4D63-4078-BDB5-837A9C34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0F2A413-F09E-4D47-95C5-9822854D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F288CF9-D706-42A4-B79F-39B5DE83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23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C285A4-CDFB-4FDF-9DF9-BDE3C3E6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EAF5A01-46E3-483E-AA9A-0FE047337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AAFF487-4AF5-4225-AC04-39BB56856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43D4319-2403-4988-AFFD-6D9FB6C1C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813856E-D499-4AB6-8759-E57BCF7E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206AFE4-BC1E-4C43-8F5C-036B3864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AFA2FCC-A654-437E-9893-CBC97631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F5CBED4-4392-4B0B-85E4-9C1AF72E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94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7ED75A-3986-4D85-AB18-3F909E2A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D465BA7-1A00-404C-B780-BEFC6AE9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20950BC-0BEF-4640-B02D-4C50F828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856C890-9074-414A-A13F-C642CD13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74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D73A1AE-7873-473C-AC18-47224119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7B76E5B-EB2D-46C3-9B34-69B10C6B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DB3B483-F48D-49A2-B443-425A9408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13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0B3294-E656-4F54-B303-30FFD4C8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B02ECBB-51CF-4CF8-8842-0A18FEBA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24A98CB-3D77-40CB-9A7A-F6AAE90B7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CA24E94-4965-4E48-87DA-0A1FD024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9A3693B-6076-4D71-A638-53DC4B8E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61A0BD0-7345-4B61-95ED-12CFAD25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886FA5-4D72-4B75-B10D-7FAE47AA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AFD4603-6F42-49FD-BE26-B4D7AD43D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FB4110C-DA99-4F1E-BE3D-8904621F9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7143024-5C8E-4083-BEFD-BA5A73D2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C4773F-CA59-4732-A450-59FD8BDA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2EB2611-1661-46CE-BDAF-54C3E5E6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10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7B3CD6-D356-45CC-BFA4-F7C216C8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9E95D3C-33F9-408D-9310-450F897BB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C48C576-6F4E-4694-BE58-A239F51B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FA7EB3C-11A2-4FA4-B4AC-6E7E9151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838AA4F-F3F6-4926-8C94-8B312E42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73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A8177F8-DCEC-46CE-BC4A-3842DC3E0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75A6217-5660-4561-A2AD-7F8912150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C7CE7FF-CBDF-48C1-A21F-50AD22E6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1D9A815-1DB4-4976-9B72-CDA8DA42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6AB1B64-8FF8-4B7B-8D54-7F6E763E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9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5A70103-F983-4BFC-AA2C-7856B8C4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B9D77C3-EF09-40F8-8F8F-7D88F0AA0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7327AF-0DF6-4E3A-8832-ACD651E2E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7E9170D-0257-4385-95E7-3DBB078D6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7148A90-672C-4972-9D45-79C444987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8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1C5769-E705-4F28-A805-98A0000DE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154" y="5743852"/>
            <a:ext cx="6319128" cy="778632"/>
          </a:xfrm>
        </p:spPr>
        <p:txBody>
          <a:bodyPr>
            <a:normAutofit/>
          </a:bodyPr>
          <a:lstStyle/>
          <a:p>
            <a:r>
              <a:rPr lang="th-TH" sz="4000" dirty="0"/>
              <a:t>อ พง</a:t>
            </a:r>
            <a:r>
              <a:rPr lang="th-TH" sz="4000" dirty="0" err="1"/>
              <a:t>ษ์</a:t>
            </a:r>
            <a:r>
              <a:rPr lang="th-TH" sz="4000" dirty="0"/>
              <a:t>บวร ประสูตร์แสงจันทร์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B89ED39-C59E-4DD7-B8F8-8D5A0066E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1247854"/>
            <a:ext cx="6158662" cy="1868208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/>
              <a:t>ผู้ค้ำประกันหลายคน</a:t>
            </a:r>
          </a:p>
        </p:txBody>
      </p:sp>
    </p:spTree>
    <p:extLst>
      <p:ext uri="{BB962C8B-B14F-4D97-AF65-F5344CB8AC3E}">
        <p14:creationId xmlns:p14="http://schemas.microsoft.com/office/powerpoint/2010/main" val="181492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7B21DB-78C1-4357-8940-C97B92DC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58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dirty="0"/>
              <a:t>ตัวอย่าง </a:t>
            </a:r>
            <a:r>
              <a:rPr lang="en-US" dirty="0"/>
              <a:t>5</a:t>
            </a:r>
            <a:r>
              <a:rPr lang="th-TH" dirty="0"/>
              <a:t> 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C384D2E4-B262-49F3-8379-542561591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99" t="20475" r="11516" b="8933"/>
          <a:stretch/>
        </p:blipFill>
        <p:spPr>
          <a:xfrm>
            <a:off x="1004364" y="1225118"/>
            <a:ext cx="8929748" cy="47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B8284D-EC1A-4800-8B8C-B034C0B0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58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dirty="0"/>
              <a:t>ตัวอย่าง </a:t>
            </a:r>
            <a:r>
              <a:rPr lang="en-US" dirty="0"/>
              <a:t>6</a:t>
            </a: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86AD83FE-5062-433C-9C63-5631727D9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93" t="21087" r="13467" b="8526"/>
          <a:stretch/>
        </p:blipFill>
        <p:spPr>
          <a:xfrm>
            <a:off x="1342008" y="1233997"/>
            <a:ext cx="8620218" cy="50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B473D299-4B26-4CA6-B654-90FB5D2F8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67" t="25010" r="28760" b="12467"/>
          <a:stretch/>
        </p:blipFill>
        <p:spPr>
          <a:xfrm>
            <a:off x="1500327" y="1233996"/>
            <a:ext cx="7759082" cy="5175682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4C4B412B-9176-4F0D-8216-C623468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dirty="0"/>
              <a:t>ตัวอย่าง </a:t>
            </a:r>
            <a:r>
              <a:rPr lang="en-US" dirty="0"/>
              <a:t>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383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B8284D-EC1A-4800-8B8C-B034C0B0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dirty="0"/>
              <a:t>ตัวอย่าง </a:t>
            </a:r>
            <a:r>
              <a:rPr lang="en-US" dirty="0"/>
              <a:t>8</a:t>
            </a: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0DA5CD38-2D3E-4426-83DD-DF7518547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35" t="23111" r="17546" b="10428"/>
          <a:stretch/>
        </p:blipFill>
        <p:spPr>
          <a:xfrm>
            <a:off x="1020932" y="1331650"/>
            <a:ext cx="8398276" cy="48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7B21DB-78C1-4357-8940-C97B92DC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dirty="0"/>
              <a:t>ตัวอย่าง </a:t>
            </a:r>
            <a:r>
              <a:rPr lang="en-US" dirty="0"/>
              <a:t>9</a:t>
            </a: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F52FDB76-52AA-4175-BFDB-31CAD77F1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89" t="22939" r="16931" b="14168"/>
          <a:stretch/>
        </p:blipFill>
        <p:spPr>
          <a:xfrm>
            <a:off x="932156" y="1286235"/>
            <a:ext cx="8848886" cy="49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B8284D-EC1A-4800-8B8C-B034C0B0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9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dirty="0"/>
              <a:t>ตัวอย่าง </a:t>
            </a:r>
            <a:r>
              <a:rPr lang="en-US" dirty="0"/>
              <a:t>10</a:t>
            </a: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FA156272-7899-4C40-B6BC-3CBFFB700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46" t="25439" r="17825" b="12488"/>
          <a:stretch/>
        </p:blipFill>
        <p:spPr>
          <a:xfrm>
            <a:off x="908050" y="1464816"/>
            <a:ext cx="8830753" cy="48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2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065077B2-AEDC-48CD-871F-5A376EC90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43" t="28635" r="20813" b="17502"/>
          <a:stretch/>
        </p:blipFill>
        <p:spPr>
          <a:xfrm>
            <a:off x="986902" y="603681"/>
            <a:ext cx="8663125" cy="509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43F481FE-8B6F-41F5-A1F0-7BD131A9D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03" t="32308" r="19091" b="18523"/>
          <a:stretch/>
        </p:blipFill>
        <p:spPr>
          <a:xfrm>
            <a:off x="838200" y="648070"/>
            <a:ext cx="8619550" cy="48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EF4F0D-174F-490D-B42B-E70FDF6C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792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th-TH" dirty="0"/>
              <a:t>มาตรา ๖๘๒ วรรคสอง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6087196-A648-4C6F-8807-11786516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15"/>
            <a:ext cx="10515600" cy="4632248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600" dirty="0"/>
              <a:t>“ถ้าบุคคลหลายคนยอมตนเข้าเป็นผู้ค้ำประกันในหนี้รายเดียวกันไซร้ท่านว่าผู้ค้ำประกันเหล่านั้นมีความรับผิดอย่างลูกหนี้ร่วมกัน แม้ถึงว่ามิได้เข้ารับค้ำประกันรวมกัน”</a:t>
            </a:r>
          </a:p>
          <a:p>
            <a:pPr marL="0" indent="0" algn="thaiDist">
              <a:buNone/>
            </a:pPr>
            <a:r>
              <a:rPr lang="th-TH" sz="3600" b="1" i="1" dirty="0"/>
              <a:t>อธิบาย</a:t>
            </a:r>
          </a:p>
          <a:p>
            <a:pPr marL="0" indent="0" algn="thaiDist">
              <a:buNone/>
            </a:pPr>
            <a:r>
              <a:rPr lang="th-TH" sz="3600" dirty="0"/>
              <a:t>-ในหนี้รายเดียวสามารถมีผู้ค้ำประกันกี่คนก็ได้</a:t>
            </a:r>
          </a:p>
          <a:p>
            <a:pPr marL="0" indent="0" algn="thaiDist">
              <a:buNone/>
            </a:pPr>
            <a:r>
              <a:rPr lang="th-TH" sz="3600" dirty="0"/>
              <a:t>-ผู้ค้ำประกันหลายคนเหล่านั้น กฎหมายกำหนดให้รับผิดอย่างลูกหนี้ร่วมกันเสมอ ร่วมกัน เว้นแต่ มีข้อตกลงไว้เป็นพิเศษ หรือมีข้อเท็จจริงที่แสดงว่าเจ้าหนี้ยอมให้ผู้ค้ำประกันคนเดิมหลุดพ้นความรับผิดตามสัญญาค้ำประกัน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030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B8284D-EC1A-4800-8B8C-B034C0B0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5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dirty="0"/>
              <a:t>ข้อสังเกต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990249D-4AB1-4CF0-A39C-F4FEA185E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369"/>
            <a:ext cx="10515600" cy="4534594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/>
              <a:t>การที่เจ้าหนี้ปลดหนี้ให้ผู้ค้ำประกันคนหนึ่งย่อมเป็นประโยชน์แก่ผู้ค้ำประกันคนอื่นเพียงเท่าส่วนที่ผู้ค้ำประกันรายนั้นต้องรับผิด ตามมาตรา ๒๙๓ </a:t>
            </a:r>
          </a:p>
          <a:p>
            <a:pPr algn="thaiDist"/>
            <a:r>
              <a:rPr lang="th-TH" sz="3200" dirty="0"/>
              <a:t>ตามมาตรา ๒๙๖ ในกรณีที่ปลดหนี้ให้แก่ผู้ค้ำประกันคนหนึ่ง หนี้ส่วนของผู้ค้ำประกันคนนั้นตกเป็นพับแก่เจ้าหนี้ แต่การปลดหนี้ให้แก่ผู้ค้ำประกันนี้ หาทำให้ลูกหนี้ชั้นต้นหลุดพ้นความรับผิดทั้งหมดไม่ เจ้าหนี้ยังคงมีสิทธิเรียกให้ลูกหนี้ชั้นต้นชำระหนี้ได้ เพราะลูกหนี้ผูกพันต้องชำระหนี้จนครบจำนวน โดยผู้ค้ำประกันชำระหนี้แก่เจ้าหนี้ไว้เพียงใด ก็เป็นประโยชน์แก่ลูกหนี้ชั้นต้นเพียงนั้น</a:t>
            </a:r>
          </a:p>
          <a:p>
            <a:pPr algn="thaiDist"/>
            <a:r>
              <a:rPr lang="th-TH" sz="3200" dirty="0"/>
              <a:t>ในเรื่องของการจำนอง แม้หนี้รายหนึ่งจะมีผู้จำนองทรัพย์หลายราย แต่ผู้จำนองเหล่านั้นไม่ต้องรับผิดร่วมกันอย่างลูกหนี้ร่วม</a:t>
            </a:r>
          </a:p>
        </p:txBody>
      </p:sp>
    </p:spTree>
    <p:extLst>
      <p:ext uri="{BB962C8B-B14F-4D97-AF65-F5344CB8AC3E}">
        <p14:creationId xmlns:p14="http://schemas.microsoft.com/office/powerpoint/2010/main" val="372459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7B21DB-78C1-4357-8940-C97B92DC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48"/>
            <a:ext cx="10515600" cy="66468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ตัวอย่าง </a:t>
            </a:r>
            <a:r>
              <a:rPr lang="en-US" dirty="0"/>
              <a:t>1</a:t>
            </a: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BB409536-658B-4DCF-9ED0-9CBFD4A54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23" t="28887" r="26449" b="7321"/>
          <a:stretch/>
        </p:blipFill>
        <p:spPr>
          <a:xfrm>
            <a:off x="941032" y="1038687"/>
            <a:ext cx="8646851" cy="527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6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BC09C343-2EB9-44B6-80EE-6C45EC223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45" t="22311" r="22763" b="7505"/>
          <a:stretch/>
        </p:blipFill>
        <p:spPr>
          <a:xfrm>
            <a:off x="838200" y="932154"/>
            <a:ext cx="9051525" cy="5353235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28B8C480-62E8-4056-8D4A-15EAFAF9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28"/>
            <a:ext cx="10515600" cy="7268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dirty="0"/>
              <a:t>ตัวอย่าง </a:t>
            </a:r>
            <a:r>
              <a:rPr lang="en-US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458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B8284D-EC1A-4800-8B8C-B034C0B0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000" dirty="0"/>
              <a:t>ตัวอย่าง </a:t>
            </a:r>
            <a:r>
              <a:rPr lang="en-US" sz="4000" dirty="0"/>
              <a:t>3 </a:t>
            </a:r>
            <a:r>
              <a:rPr lang="th-TH" sz="4000" dirty="0"/>
              <a:t>กรณีมีการจำกัดความรับผิดไว้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B19FD62E-8FFD-4854-B76D-4A4AC139D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82" t="42101" r="19894" b="7710"/>
          <a:stretch/>
        </p:blipFill>
        <p:spPr>
          <a:xfrm>
            <a:off x="838200" y="1313895"/>
            <a:ext cx="9398202" cy="46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7B21DB-78C1-4357-8940-C97B92DC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92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ตัวอย่าง </a:t>
            </a:r>
            <a:r>
              <a:rPr lang="en-US" dirty="0"/>
              <a:t>4 </a:t>
            </a:r>
            <a:r>
              <a:rPr lang="th-TH" dirty="0"/>
              <a:t>(มีการปลดหนี้)</a:t>
            </a:r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F813A900-6CB7-4AE3-B25E-D0EE923E6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48" t="23944" r="27468" b="8322"/>
          <a:stretch/>
        </p:blipFill>
        <p:spPr>
          <a:xfrm>
            <a:off x="1260629" y="1091953"/>
            <a:ext cx="8912767" cy="49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7B21DB-78C1-4357-8940-C97B92DC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193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dirty="0"/>
              <a:t>ข้อสังเกต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373084F-C44E-48DC-B8C1-FC94FF7B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4623371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sz="3600" dirty="0"/>
              <a:t>ในปี พ.ศ. </a:t>
            </a:r>
            <a:r>
              <a:rPr lang="en-US" sz="3600" dirty="0"/>
              <a:t>2557</a:t>
            </a:r>
            <a:r>
              <a:rPr lang="th-TH" sz="3600" dirty="0"/>
              <a:t> ได้มีการแก้ไขประมวลกฎหมายแพ่งและพาณิชย์ โดยเพิ่ม มาตรา </a:t>
            </a:r>
            <a:r>
              <a:rPr lang="en-US" sz="3600" dirty="0"/>
              <a:t>681</a:t>
            </a:r>
            <a:r>
              <a:rPr lang="th-TH" sz="3600" dirty="0"/>
              <a:t>/</a:t>
            </a:r>
            <a:r>
              <a:rPr lang="en-US" sz="3600" dirty="0"/>
              <a:t>1</a:t>
            </a:r>
            <a:r>
              <a:rPr lang="th-TH" sz="3600" dirty="0"/>
              <a:t> บัญญัติห้ามมิให้คู่สัญญาทำความตกลงให้ผู้ค้ำประกันต้องรับผิดอย่างเดียวกับลูกหนี้ร่วม หรือในฐานะลูกหนี้ร่วม หากฝ่าฝืน ข้อตกลงนั้นตกเป็นโมฆะ</a:t>
            </a:r>
          </a:p>
          <a:p>
            <a:pPr algn="thaiDist"/>
            <a:r>
              <a:rPr lang="th-TH" sz="3600" dirty="0"/>
              <a:t>อย่างไรก็ตาม กฎหมายเพียงห้ามมิให้ตกลงให้ผู้ค้ำประกันต้องร่วมรับผิดกับลูกหนี้ชั้นต้นอย่างลูกหนี้ร่วม แต่มิได้ห้ามตกลงให้ผู้ค้ำประกันหลายคนต้องรับผิดอย่างลูกหนี้ร่วมกัน</a:t>
            </a:r>
          </a:p>
          <a:p>
            <a:pPr algn="thaiDist"/>
            <a:r>
              <a:rPr lang="th-TH" sz="3600" dirty="0"/>
              <a:t>ต่อมาใน พ.ศ. </a:t>
            </a:r>
            <a:r>
              <a:rPr lang="en-US" sz="3600" dirty="0"/>
              <a:t>2558</a:t>
            </a:r>
            <a:r>
              <a:rPr lang="th-TH" sz="3600" dirty="0"/>
              <a:t> ได้มีการแก้ไขประมวลกฎหมายแพ่งและพาณิชย์อีกครั้ง โดยเพิ่มความในวรรคสองของมาตรา </a:t>
            </a:r>
            <a:r>
              <a:rPr lang="en-US" sz="3600" dirty="0"/>
              <a:t>681</a:t>
            </a:r>
            <a:r>
              <a:rPr lang="th-TH" sz="3600" dirty="0"/>
              <a:t>/</a:t>
            </a:r>
            <a:r>
              <a:rPr lang="en-US" sz="3600" dirty="0"/>
              <a:t>1</a:t>
            </a:r>
            <a:r>
              <a:rPr lang="th-TH" sz="3600" dirty="0"/>
              <a:t> ระบุให้ผู้ค้ำประกันซึ่งเป็นนิติบุคคล และตกลงยินยอมเข้าผูกพันตนเพื่อรับผิดอย่างลูกหนี้ร่วมหรือในฐานะเป็นลูกหนี้ร่วมกับลูกหนี้ชั้นต้นนั้น ข้อตกดังกล่าวสามารถบังคับได้ อันมีผลให้ผู้ค้ำประกันที่เป็นนิติบุคคลนั้นสิ้นสิทธิเกี่ยงตามมาตรา </a:t>
            </a:r>
            <a:r>
              <a:rPr lang="en-US" sz="3600" dirty="0"/>
              <a:t>688</a:t>
            </a:r>
            <a:r>
              <a:rPr lang="th-TH" sz="3600" dirty="0"/>
              <a:t> ถึง </a:t>
            </a:r>
            <a:r>
              <a:rPr lang="en-US" sz="3600" dirty="0"/>
              <a:t>690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7840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B8284D-EC1A-4800-8B8C-B034C0B0BAF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dirty="0"/>
              <a:t>เจ้าหนี้ทำให้ผู้ค้ำประกันเสียสิทธิบังคับเอากับหลักประกัน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990249D-4AB1-4CF0-A39C-F4FEA185E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4000" dirty="0"/>
              <a:t>มาตรา 697 ถ้าเพราะการกระทำอย่างใดอย่างหนึ่งของเจ้าหนี้เอง เป็นเหตุให้ผู้ค้ำประกันไม่อาจเข้ารับช่วงได้ทั้งหมดหรือแต่บางส่วนในสิทธิก็ดี จำนองก็ดี จำนำก็ดี และบุริมสิทธิอันได้ให้ไว้แก่เจ้าหนี้แต่ก่อนหรือในขณะทำสัญญาค้ำประกันเพื่อชำระหนี้นั้น ท่านว่าผู้ค้ำประกันย่อมหลุดพ้นจากความรับผิดเพียงเท่าที่ตนต้องเสียหายเพราะการนั้น</a:t>
            </a:r>
          </a:p>
        </p:txBody>
      </p:sp>
    </p:spTree>
    <p:extLst>
      <p:ext uri="{BB962C8B-B14F-4D97-AF65-F5344CB8AC3E}">
        <p14:creationId xmlns:p14="http://schemas.microsoft.com/office/powerpoint/2010/main" val="4099329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มดิสัน">
  <a:themeElements>
    <a:clrScheme name="น้ำเงิน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{3FB4C16C-30EB-4248-8B27-46A40D93A0FC}tf16401375</Template>
  <TotalTime>164</TotalTime>
  <Words>567</Words>
  <Application>Microsoft Office PowerPoint</Application>
  <PresentationFormat>แบบจอกว้าง</PresentationFormat>
  <Paragraphs>27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MS Shell Dlg 2</vt:lpstr>
      <vt:lpstr>Wingdings</vt:lpstr>
      <vt:lpstr>Wingdings 3</vt:lpstr>
      <vt:lpstr>เมดิสัน</vt:lpstr>
      <vt:lpstr>ธีมของ Office</vt:lpstr>
      <vt:lpstr>อ พงษ์บวร ประสูตร์แสงจันทร์</vt:lpstr>
      <vt:lpstr>มาตรา ๖๘๒ วรรคสอง </vt:lpstr>
      <vt:lpstr>ข้อสังเกต</vt:lpstr>
      <vt:lpstr>ตัวอย่าง 1</vt:lpstr>
      <vt:lpstr>ตัวอย่าง 2</vt:lpstr>
      <vt:lpstr>ตัวอย่าง 3 กรณีมีการจำกัดความรับผิดไว้</vt:lpstr>
      <vt:lpstr>ตัวอย่าง 4 (มีการปลดหนี้)</vt:lpstr>
      <vt:lpstr>ข้อสังเกต</vt:lpstr>
      <vt:lpstr>เจ้าหนี้ทำให้ผู้ค้ำประกันเสียสิทธิบังคับเอากับหลักประกัน</vt:lpstr>
      <vt:lpstr>ตัวอย่าง 5 </vt:lpstr>
      <vt:lpstr>ตัวอย่าง 6</vt:lpstr>
      <vt:lpstr>ตัวอย่าง 7</vt:lpstr>
      <vt:lpstr>ตัวอย่าง 8</vt:lpstr>
      <vt:lpstr>ตัวอย่าง 9</vt:lpstr>
      <vt:lpstr>ตัวอย่าง 10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 พงษ์บวร ประสูตร์แสงจันทร์</dc:title>
  <dc:creator>พงษ์บวร ประสูตร์แสงจันทร์</dc:creator>
  <cp:lastModifiedBy>พงษ์บวร ประสูตร์แสงจันทร์</cp:lastModifiedBy>
  <cp:revision>16</cp:revision>
  <dcterms:created xsi:type="dcterms:W3CDTF">2021-01-10T14:00:20Z</dcterms:created>
  <dcterms:modified xsi:type="dcterms:W3CDTF">2021-10-25T12:56:36Z</dcterms:modified>
</cp:coreProperties>
</file>