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8C8048-7EF4-4280-ADA4-D502185060E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A0484ABA-4220-4520-BE72-A73BC127BCF3}">
      <dgm:prSet phldrT="[ข้อความ]"/>
      <dgm:spPr/>
      <dgm:t>
        <a:bodyPr/>
        <a:lstStyle/>
        <a:p>
          <a:r>
            <a:rPr lang="en-US" dirty="0" smtClean="0"/>
            <a:t>1</a:t>
          </a:r>
          <a:endParaRPr lang="th-TH" dirty="0"/>
        </a:p>
      </dgm:t>
    </dgm:pt>
    <dgm:pt modelId="{CF0A8674-4353-47E3-9EDD-5F59CEB4A3E6}" type="parTrans" cxnId="{F741D825-F144-4C7B-8729-0C0207AA8547}">
      <dgm:prSet/>
      <dgm:spPr/>
      <dgm:t>
        <a:bodyPr/>
        <a:lstStyle/>
        <a:p>
          <a:endParaRPr lang="th-TH"/>
        </a:p>
      </dgm:t>
    </dgm:pt>
    <dgm:pt modelId="{65B2EA45-EADD-4EE8-B3C4-EAB15E234EE1}" type="sibTrans" cxnId="{F741D825-F144-4C7B-8729-0C0207AA8547}">
      <dgm:prSet/>
      <dgm:spPr/>
      <dgm:t>
        <a:bodyPr/>
        <a:lstStyle/>
        <a:p>
          <a:endParaRPr lang="th-TH"/>
        </a:p>
      </dgm:t>
    </dgm:pt>
    <dgm:pt modelId="{D03F23F2-6511-4FE6-BA18-B30E118A1F4E}">
      <dgm:prSet phldrT="[ข้อความ]"/>
      <dgm:spPr/>
      <dgm:t>
        <a:bodyPr/>
        <a:lstStyle/>
        <a:p>
          <a:r>
            <a:rPr lang="th-TH" dirty="0" smtClean="0"/>
            <a:t>กระบวนการอ่านเพื่อความเข้าใจเนื้อหาสาระ</a:t>
          </a:r>
          <a:endParaRPr lang="th-TH" dirty="0"/>
        </a:p>
      </dgm:t>
    </dgm:pt>
    <dgm:pt modelId="{39DD1E98-5966-4759-BD26-A3EF2832AD9E}" type="parTrans" cxnId="{17F118E5-18D4-4B97-8A18-E479FBC02B97}">
      <dgm:prSet/>
      <dgm:spPr/>
      <dgm:t>
        <a:bodyPr/>
        <a:lstStyle/>
        <a:p>
          <a:endParaRPr lang="th-TH"/>
        </a:p>
      </dgm:t>
    </dgm:pt>
    <dgm:pt modelId="{0026D843-5DC8-4B73-BDA5-B1E1AB9F6F88}" type="sibTrans" cxnId="{17F118E5-18D4-4B97-8A18-E479FBC02B97}">
      <dgm:prSet/>
      <dgm:spPr/>
      <dgm:t>
        <a:bodyPr/>
        <a:lstStyle/>
        <a:p>
          <a:endParaRPr lang="th-TH"/>
        </a:p>
      </dgm:t>
    </dgm:pt>
    <dgm:pt modelId="{A9FDD3C8-2BFC-4CBB-BD41-507C7C3EBEF8}">
      <dgm:prSet phldrT="[ข้อความ]"/>
      <dgm:spPr/>
      <dgm:t>
        <a:bodyPr/>
        <a:lstStyle/>
        <a:p>
          <a:r>
            <a:rPr lang="en-US" dirty="0" smtClean="0"/>
            <a:t>Reading for comprehension</a:t>
          </a:r>
          <a:endParaRPr lang="th-TH" dirty="0"/>
        </a:p>
      </dgm:t>
    </dgm:pt>
    <dgm:pt modelId="{14A9C0C0-46E3-460F-AF19-467955E03522}" type="parTrans" cxnId="{6AFB3461-05B8-4222-BB5F-70CEC887892B}">
      <dgm:prSet/>
      <dgm:spPr/>
      <dgm:t>
        <a:bodyPr/>
        <a:lstStyle/>
        <a:p>
          <a:endParaRPr lang="th-TH"/>
        </a:p>
      </dgm:t>
    </dgm:pt>
    <dgm:pt modelId="{AFD70CE1-D961-44E3-9D9B-78FB9310B665}" type="sibTrans" cxnId="{6AFB3461-05B8-4222-BB5F-70CEC887892B}">
      <dgm:prSet/>
      <dgm:spPr/>
      <dgm:t>
        <a:bodyPr/>
        <a:lstStyle/>
        <a:p>
          <a:endParaRPr lang="th-TH"/>
        </a:p>
      </dgm:t>
    </dgm:pt>
    <dgm:pt modelId="{470642C7-4145-434D-A796-42F1C0FDA8E0}">
      <dgm:prSet phldrT="[ข้อความ]"/>
      <dgm:spPr/>
      <dgm:t>
        <a:bodyPr/>
        <a:lstStyle/>
        <a:p>
          <a:r>
            <a:rPr lang="en-US" dirty="0" smtClean="0"/>
            <a:t>2</a:t>
          </a:r>
          <a:endParaRPr lang="th-TH" dirty="0"/>
        </a:p>
      </dgm:t>
    </dgm:pt>
    <dgm:pt modelId="{FAD774D4-6207-45B5-8073-C4E497A7FB1A}" type="parTrans" cxnId="{EE914C7B-8C5B-4C08-8921-E97CAB91B6AE}">
      <dgm:prSet/>
      <dgm:spPr/>
      <dgm:t>
        <a:bodyPr/>
        <a:lstStyle/>
        <a:p>
          <a:endParaRPr lang="th-TH"/>
        </a:p>
      </dgm:t>
    </dgm:pt>
    <dgm:pt modelId="{43C403D6-54CB-4847-A14B-731F7E92F931}" type="sibTrans" cxnId="{EE914C7B-8C5B-4C08-8921-E97CAB91B6AE}">
      <dgm:prSet/>
      <dgm:spPr/>
      <dgm:t>
        <a:bodyPr/>
        <a:lstStyle/>
        <a:p>
          <a:endParaRPr lang="th-TH"/>
        </a:p>
      </dgm:t>
    </dgm:pt>
    <dgm:pt modelId="{7D08386E-D956-44D2-BE92-9FC16F0A97AD}">
      <dgm:prSet phldrT="[ข้อความ]"/>
      <dgm:spPr/>
      <dgm:t>
        <a:bodyPr/>
        <a:lstStyle/>
        <a:p>
          <a:r>
            <a:rPr lang="th-TH" dirty="0" smtClean="0"/>
            <a:t>การอ่านตีความ</a:t>
          </a:r>
          <a:endParaRPr lang="th-TH" dirty="0"/>
        </a:p>
      </dgm:t>
    </dgm:pt>
    <dgm:pt modelId="{77E7F299-D3CA-4519-9EC0-2C4B3708B7D4}" type="parTrans" cxnId="{260C900F-596C-44E9-BC0B-A21391A16B63}">
      <dgm:prSet/>
      <dgm:spPr/>
      <dgm:t>
        <a:bodyPr/>
        <a:lstStyle/>
        <a:p>
          <a:endParaRPr lang="th-TH"/>
        </a:p>
      </dgm:t>
    </dgm:pt>
    <dgm:pt modelId="{A5BB9E3C-6189-4AA8-8E00-4344B5E23B84}" type="sibTrans" cxnId="{260C900F-596C-44E9-BC0B-A21391A16B63}">
      <dgm:prSet/>
      <dgm:spPr/>
      <dgm:t>
        <a:bodyPr/>
        <a:lstStyle/>
        <a:p>
          <a:endParaRPr lang="th-TH"/>
        </a:p>
      </dgm:t>
    </dgm:pt>
    <dgm:pt modelId="{32E4D9D8-DDE2-459A-805C-DB3D41B6DFD5}">
      <dgm:prSet phldrT="[ข้อความ]"/>
      <dgm:spPr/>
      <dgm:t>
        <a:bodyPr/>
        <a:lstStyle/>
        <a:p>
          <a:r>
            <a:rPr lang="en-US" i="0" dirty="0" smtClean="0"/>
            <a:t>Interpretative reading skill</a:t>
          </a:r>
          <a:endParaRPr lang="th-TH" i="0" dirty="0"/>
        </a:p>
      </dgm:t>
    </dgm:pt>
    <dgm:pt modelId="{19627C6D-AF7D-4BA7-AA20-2B3BC59E55BB}" type="parTrans" cxnId="{45CD8116-3B31-4279-9158-82910A61662C}">
      <dgm:prSet/>
      <dgm:spPr/>
      <dgm:t>
        <a:bodyPr/>
        <a:lstStyle/>
        <a:p>
          <a:endParaRPr lang="th-TH"/>
        </a:p>
      </dgm:t>
    </dgm:pt>
    <dgm:pt modelId="{526A7801-355E-48CA-B57F-C4F689E3585A}" type="sibTrans" cxnId="{45CD8116-3B31-4279-9158-82910A61662C}">
      <dgm:prSet/>
      <dgm:spPr/>
      <dgm:t>
        <a:bodyPr/>
        <a:lstStyle/>
        <a:p>
          <a:endParaRPr lang="th-TH"/>
        </a:p>
      </dgm:t>
    </dgm:pt>
    <dgm:pt modelId="{6453EE69-6EB1-4E2D-940E-DDDF1A181026}" type="pres">
      <dgm:prSet presAssocID="{CC8C8048-7EF4-4280-ADA4-D502185060ED}" presName="linearFlow" presStyleCnt="0">
        <dgm:presLayoutVars>
          <dgm:dir/>
          <dgm:animLvl val="lvl"/>
          <dgm:resizeHandles val="exact"/>
        </dgm:presLayoutVars>
      </dgm:prSet>
      <dgm:spPr/>
    </dgm:pt>
    <dgm:pt modelId="{790D4160-D8FD-4FC4-9B47-954FD2B8804E}" type="pres">
      <dgm:prSet presAssocID="{A0484ABA-4220-4520-BE72-A73BC127BCF3}" presName="composite" presStyleCnt="0"/>
      <dgm:spPr/>
    </dgm:pt>
    <dgm:pt modelId="{04C9B58D-C550-4F8C-A5E4-2DE20F1DEFBD}" type="pres">
      <dgm:prSet presAssocID="{A0484ABA-4220-4520-BE72-A73BC127BCF3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C8A910D9-3AED-4FCF-B8B1-F768AC334E09}" type="pres">
      <dgm:prSet presAssocID="{A0484ABA-4220-4520-BE72-A73BC127BCF3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40D2200-26A3-4ED0-ABDF-9B3FD9A5FCD7}" type="pres">
      <dgm:prSet presAssocID="{65B2EA45-EADD-4EE8-B3C4-EAB15E234EE1}" presName="sp" presStyleCnt="0"/>
      <dgm:spPr/>
    </dgm:pt>
    <dgm:pt modelId="{424F0011-C0A8-4D30-95AB-F19291FDD00E}" type="pres">
      <dgm:prSet presAssocID="{470642C7-4145-434D-A796-42F1C0FDA8E0}" presName="composite" presStyleCnt="0"/>
      <dgm:spPr/>
    </dgm:pt>
    <dgm:pt modelId="{EA9865A4-C151-4707-8D24-CB39E59B31E6}" type="pres">
      <dgm:prSet presAssocID="{470642C7-4145-434D-A796-42F1C0FDA8E0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E9CB310C-8159-4178-8519-E11190018133}" type="pres">
      <dgm:prSet presAssocID="{470642C7-4145-434D-A796-42F1C0FDA8E0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1415369D-F46C-49E2-B2BD-BD47CE87AAE8}" type="presOf" srcId="{CC8C8048-7EF4-4280-ADA4-D502185060ED}" destId="{6453EE69-6EB1-4E2D-940E-DDDF1A181026}" srcOrd="0" destOrd="0" presId="urn:microsoft.com/office/officeart/2005/8/layout/chevron2"/>
    <dgm:cxn modelId="{D314453E-EBF3-4E24-BF0B-49F1F4A294F4}" type="presOf" srcId="{32E4D9D8-DDE2-459A-805C-DB3D41B6DFD5}" destId="{E9CB310C-8159-4178-8519-E11190018133}" srcOrd="0" destOrd="1" presId="urn:microsoft.com/office/officeart/2005/8/layout/chevron2"/>
    <dgm:cxn modelId="{F4347E51-288A-4120-84B5-EB20A0B6A195}" type="presOf" srcId="{A9FDD3C8-2BFC-4CBB-BD41-507C7C3EBEF8}" destId="{C8A910D9-3AED-4FCF-B8B1-F768AC334E09}" srcOrd="0" destOrd="1" presId="urn:microsoft.com/office/officeart/2005/8/layout/chevron2"/>
    <dgm:cxn modelId="{260C900F-596C-44E9-BC0B-A21391A16B63}" srcId="{470642C7-4145-434D-A796-42F1C0FDA8E0}" destId="{7D08386E-D956-44D2-BE92-9FC16F0A97AD}" srcOrd="0" destOrd="0" parTransId="{77E7F299-D3CA-4519-9EC0-2C4B3708B7D4}" sibTransId="{A5BB9E3C-6189-4AA8-8E00-4344B5E23B84}"/>
    <dgm:cxn modelId="{EE914C7B-8C5B-4C08-8921-E97CAB91B6AE}" srcId="{CC8C8048-7EF4-4280-ADA4-D502185060ED}" destId="{470642C7-4145-434D-A796-42F1C0FDA8E0}" srcOrd="1" destOrd="0" parTransId="{FAD774D4-6207-45B5-8073-C4E497A7FB1A}" sibTransId="{43C403D6-54CB-4847-A14B-731F7E92F931}"/>
    <dgm:cxn modelId="{CCDBB387-9326-487F-A94F-3E3F682B02A3}" type="presOf" srcId="{D03F23F2-6511-4FE6-BA18-B30E118A1F4E}" destId="{C8A910D9-3AED-4FCF-B8B1-F768AC334E09}" srcOrd="0" destOrd="0" presId="urn:microsoft.com/office/officeart/2005/8/layout/chevron2"/>
    <dgm:cxn modelId="{17F118E5-18D4-4B97-8A18-E479FBC02B97}" srcId="{A0484ABA-4220-4520-BE72-A73BC127BCF3}" destId="{D03F23F2-6511-4FE6-BA18-B30E118A1F4E}" srcOrd="0" destOrd="0" parTransId="{39DD1E98-5966-4759-BD26-A3EF2832AD9E}" sibTransId="{0026D843-5DC8-4B73-BDA5-B1E1AB9F6F88}"/>
    <dgm:cxn modelId="{F741D825-F144-4C7B-8729-0C0207AA8547}" srcId="{CC8C8048-7EF4-4280-ADA4-D502185060ED}" destId="{A0484ABA-4220-4520-BE72-A73BC127BCF3}" srcOrd="0" destOrd="0" parTransId="{CF0A8674-4353-47E3-9EDD-5F59CEB4A3E6}" sibTransId="{65B2EA45-EADD-4EE8-B3C4-EAB15E234EE1}"/>
    <dgm:cxn modelId="{09D71483-4F67-4680-AEE8-BE5A6E019474}" type="presOf" srcId="{470642C7-4145-434D-A796-42F1C0FDA8E0}" destId="{EA9865A4-C151-4707-8D24-CB39E59B31E6}" srcOrd="0" destOrd="0" presId="urn:microsoft.com/office/officeart/2005/8/layout/chevron2"/>
    <dgm:cxn modelId="{45CD8116-3B31-4279-9158-82910A61662C}" srcId="{470642C7-4145-434D-A796-42F1C0FDA8E0}" destId="{32E4D9D8-DDE2-459A-805C-DB3D41B6DFD5}" srcOrd="1" destOrd="0" parTransId="{19627C6D-AF7D-4BA7-AA20-2B3BC59E55BB}" sibTransId="{526A7801-355E-48CA-B57F-C4F689E3585A}"/>
    <dgm:cxn modelId="{199171B0-F8A7-49C2-87E0-84CCA9598A54}" type="presOf" srcId="{7D08386E-D956-44D2-BE92-9FC16F0A97AD}" destId="{E9CB310C-8159-4178-8519-E11190018133}" srcOrd="0" destOrd="0" presId="urn:microsoft.com/office/officeart/2005/8/layout/chevron2"/>
    <dgm:cxn modelId="{6AFB3461-05B8-4222-BB5F-70CEC887892B}" srcId="{A0484ABA-4220-4520-BE72-A73BC127BCF3}" destId="{A9FDD3C8-2BFC-4CBB-BD41-507C7C3EBEF8}" srcOrd="1" destOrd="0" parTransId="{14A9C0C0-46E3-460F-AF19-467955E03522}" sibTransId="{AFD70CE1-D961-44E3-9D9B-78FB9310B665}"/>
    <dgm:cxn modelId="{BAAA4B57-DE5A-4A7F-B97E-5D4C14964A5A}" type="presOf" srcId="{A0484ABA-4220-4520-BE72-A73BC127BCF3}" destId="{04C9B58D-C550-4F8C-A5E4-2DE20F1DEFBD}" srcOrd="0" destOrd="0" presId="urn:microsoft.com/office/officeart/2005/8/layout/chevron2"/>
    <dgm:cxn modelId="{2FA79EEF-B3F8-4219-9895-94C0255413EC}" type="presParOf" srcId="{6453EE69-6EB1-4E2D-940E-DDDF1A181026}" destId="{790D4160-D8FD-4FC4-9B47-954FD2B8804E}" srcOrd="0" destOrd="0" presId="urn:microsoft.com/office/officeart/2005/8/layout/chevron2"/>
    <dgm:cxn modelId="{AFE45B72-F53B-4B84-AD86-B67F54DCC979}" type="presParOf" srcId="{790D4160-D8FD-4FC4-9B47-954FD2B8804E}" destId="{04C9B58D-C550-4F8C-A5E4-2DE20F1DEFBD}" srcOrd="0" destOrd="0" presId="urn:microsoft.com/office/officeart/2005/8/layout/chevron2"/>
    <dgm:cxn modelId="{0258BFA7-BE85-40D7-9C1E-686AA7C53788}" type="presParOf" srcId="{790D4160-D8FD-4FC4-9B47-954FD2B8804E}" destId="{C8A910D9-3AED-4FCF-B8B1-F768AC334E09}" srcOrd="1" destOrd="0" presId="urn:microsoft.com/office/officeart/2005/8/layout/chevron2"/>
    <dgm:cxn modelId="{80A60B12-6382-47C9-A8F1-3851B8174373}" type="presParOf" srcId="{6453EE69-6EB1-4E2D-940E-DDDF1A181026}" destId="{B40D2200-26A3-4ED0-ABDF-9B3FD9A5FCD7}" srcOrd="1" destOrd="0" presId="urn:microsoft.com/office/officeart/2005/8/layout/chevron2"/>
    <dgm:cxn modelId="{05088983-B0FD-4905-BB28-6735D876545F}" type="presParOf" srcId="{6453EE69-6EB1-4E2D-940E-DDDF1A181026}" destId="{424F0011-C0A8-4D30-95AB-F19291FDD00E}" srcOrd="2" destOrd="0" presId="urn:microsoft.com/office/officeart/2005/8/layout/chevron2"/>
    <dgm:cxn modelId="{5AA4D351-22B7-46B5-9D89-1242259671CA}" type="presParOf" srcId="{424F0011-C0A8-4D30-95AB-F19291FDD00E}" destId="{EA9865A4-C151-4707-8D24-CB39E59B31E6}" srcOrd="0" destOrd="0" presId="urn:microsoft.com/office/officeart/2005/8/layout/chevron2"/>
    <dgm:cxn modelId="{411EE54C-B2E6-4CEE-8528-9E6C2E2DAA5C}" type="presParOf" srcId="{424F0011-C0A8-4D30-95AB-F19291FDD00E}" destId="{E9CB310C-8159-4178-8519-E11190018133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EEFD12-F03A-42D0-A7CD-C2E54F7215F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AA4ED92-3ED4-4A17-AE50-85BAE06779FD}">
      <dgm:prSet phldrT="[ข้อความ]"/>
      <dgm:spPr/>
      <dgm:t>
        <a:bodyPr/>
        <a:lstStyle/>
        <a:p>
          <a:r>
            <a:rPr lang="th-TH" dirty="0" smtClean="0"/>
            <a:t>ตั้งสมมติฐานเพื่อคาดการณ์เรื่อง</a:t>
          </a:r>
          <a:endParaRPr lang="th-TH" dirty="0"/>
        </a:p>
      </dgm:t>
    </dgm:pt>
    <dgm:pt modelId="{DA701B41-0E54-4FE7-BA6F-4894A849BDA9}" type="parTrans" cxnId="{D7F7A8DF-584A-4E24-8245-627104959D65}">
      <dgm:prSet/>
      <dgm:spPr/>
      <dgm:t>
        <a:bodyPr/>
        <a:lstStyle/>
        <a:p>
          <a:endParaRPr lang="th-TH"/>
        </a:p>
      </dgm:t>
    </dgm:pt>
    <dgm:pt modelId="{091610E1-13DB-4836-B7FC-8A4F2B1AB79D}" type="sibTrans" cxnId="{D7F7A8DF-584A-4E24-8245-627104959D65}">
      <dgm:prSet/>
      <dgm:spPr/>
      <dgm:t>
        <a:bodyPr/>
        <a:lstStyle/>
        <a:p>
          <a:endParaRPr lang="th-TH"/>
        </a:p>
      </dgm:t>
    </dgm:pt>
    <dgm:pt modelId="{380F184D-CEF6-4004-A7A8-7A2227118F89}">
      <dgm:prSet phldrT="[ข้อความ]"/>
      <dgm:spPr/>
      <dgm:t>
        <a:bodyPr/>
        <a:lstStyle/>
        <a:p>
          <a:r>
            <a:rPr lang="th-TH" dirty="0" smtClean="0"/>
            <a:t>กระบวนการโยงภูมิความรู้เดิม</a:t>
          </a:r>
        </a:p>
        <a:p>
          <a:r>
            <a:rPr lang="en-US" dirty="0" smtClean="0"/>
            <a:t>Prior knowledge</a:t>
          </a:r>
          <a:endParaRPr lang="th-TH" dirty="0"/>
        </a:p>
      </dgm:t>
    </dgm:pt>
    <dgm:pt modelId="{6872379A-F4B9-4367-A41D-E4D6C4E12F56}" type="parTrans" cxnId="{5EE117C5-079D-40EA-B575-5227B7E22EE1}">
      <dgm:prSet/>
      <dgm:spPr/>
      <dgm:t>
        <a:bodyPr/>
        <a:lstStyle/>
        <a:p>
          <a:endParaRPr lang="th-TH"/>
        </a:p>
      </dgm:t>
    </dgm:pt>
    <dgm:pt modelId="{E01F27E6-5E7C-48D6-ADD0-C3B28D514189}" type="sibTrans" cxnId="{5EE117C5-079D-40EA-B575-5227B7E22EE1}">
      <dgm:prSet/>
      <dgm:spPr/>
      <dgm:t>
        <a:bodyPr/>
        <a:lstStyle/>
        <a:p>
          <a:endParaRPr lang="th-TH"/>
        </a:p>
      </dgm:t>
    </dgm:pt>
    <dgm:pt modelId="{7C57C06F-5855-4B94-8035-288E2BEE64D3}">
      <dgm:prSet phldrT="[ข้อความ]"/>
      <dgm:spPr/>
      <dgm:t>
        <a:bodyPr/>
        <a:lstStyle/>
        <a:p>
          <a:r>
            <a:rPr lang="th-TH" dirty="0" smtClean="0"/>
            <a:t>ค้นหาสาระที่มีใน </a:t>
          </a:r>
          <a:r>
            <a:rPr lang="en-US" dirty="0" smtClean="0"/>
            <a:t>Text</a:t>
          </a:r>
          <a:endParaRPr lang="th-TH" dirty="0"/>
        </a:p>
      </dgm:t>
    </dgm:pt>
    <dgm:pt modelId="{A59DC095-4429-46D2-B4A6-4C65E0CEA564}" type="parTrans" cxnId="{5FB26ED8-B920-4BF1-9A97-C85D09EE3192}">
      <dgm:prSet/>
      <dgm:spPr/>
      <dgm:t>
        <a:bodyPr/>
        <a:lstStyle/>
        <a:p>
          <a:endParaRPr lang="th-TH"/>
        </a:p>
      </dgm:t>
    </dgm:pt>
    <dgm:pt modelId="{3718AB93-C554-43E3-BEF1-AC8880C4D379}" type="sibTrans" cxnId="{5FB26ED8-B920-4BF1-9A97-C85D09EE3192}">
      <dgm:prSet/>
      <dgm:spPr/>
      <dgm:t>
        <a:bodyPr/>
        <a:lstStyle/>
        <a:p>
          <a:endParaRPr lang="th-TH"/>
        </a:p>
      </dgm:t>
    </dgm:pt>
    <dgm:pt modelId="{0F1F9349-9496-4133-8964-2972B10E3DB1}" type="pres">
      <dgm:prSet presAssocID="{5DEEFD12-F03A-42D0-A7CD-C2E54F7215F0}" presName="CompostProcess" presStyleCnt="0">
        <dgm:presLayoutVars>
          <dgm:dir/>
          <dgm:resizeHandles val="exact"/>
        </dgm:presLayoutVars>
      </dgm:prSet>
      <dgm:spPr/>
    </dgm:pt>
    <dgm:pt modelId="{1ECA0090-1B9C-47DF-A0BA-9FDBFAA5150C}" type="pres">
      <dgm:prSet presAssocID="{5DEEFD12-F03A-42D0-A7CD-C2E54F7215F0}" presName="arrow" presStyleLbl="bgShp" presStyleIdx="0" presStyleCnt="1"/>
      <dgm:spPr/>
    </dgm:pt>
    <dgm:pt modelId="{31DE19F5-A777-4036-A055-14C12AEDE454}" type="pres">
      <dgm:prSet presAssocID="{5DEEFD12-F03A-42D0-A7CD-C2E54F7215F0}" presName="linearProcess" presStyleCnt="0"/>
      <dgm:spPr/>
    </dgm:pt>
    <dgm:pt modelId="{D59A270F-5AC8-48CE-A845-DDAF501DF20F}" type="pres">
      <dgm:prSet presAssocID="{3AA4ED92-3ED4-4A17-AE50-85BAE06779FD}" presName="textNode" presStyleLbl="node1" presStyleIdx="0" presStyleCnt="3">
        <dgm:presLayoutVars>
          <dgm:bulletEnabled val="1"/>
        </dgm:presLayoutVars>
      </dgm:prSet>
      <dgm:spPr/>
    </dgm:pt>
    <dgm:pt modelId="{DC64A669-7EC6-493F-AF6E-DDF7BB057BD5}" type="pres">
      <dgm:prSet presAssocID="{091610E1-13DB-4836-B7FC-8A4F2B1AB79D}" presName="sibTrans" presStyleCnt="0"/>
      <dgm:spPr/>
    </dgm:pt>
    <dgm:pt modelId="{B05D1A8A-4CD5-47A7-8004-4D7B28D8AFC4}" type="pres">
      <dgm:prSet presAssocID="{380F184D-CEF6-4004-A7A8-7A2227118F8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FD02A34-E96A-4998-AAEE-1DA08C3DA2A2}" type="pres">
      <dgm:prSet presAssocID="{E01F27E6-5E7C-48D6-ADD0-C3B28D514189}" presName="sibTrans" presStyleCnt="0"/>
      <dgm:spPr/>
    </dgm:pt>
    <dgm:pt modelId="{91546556-E9B3-4E14-9826-A37D219466BD}" type="pres">
      <dgm:prSet presAssocID="{7C57C06F-5855-4B94-8035-288E2BEE64D3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9015B661-6515-4F60-AAA7-77C508487DCA}" type="presOf" srcId="{5DEEFD12-F03A-42D0-A7CD-C2E54F7215F0}" destId="{0F1F9349-9496-4133-8964-2972B10E3DB1}" srcOrd="0" destOrd="0" presId="urn:microsoft.com/office/officeart/2005/8/layout/hProcess9"/>
    <dgm:cxn modelId="{E9F800E4-63FC-4AC1-AD62-E6EA7E230A38}" type="presOf" srcId="{380F184D-CEF6-4004-A7A8-7A2227118F89}" destId="{B05D1A8A-4CD5-47A7-8004-4D7B28D8AFC4}" srcOrd="0" destOrd="0" presId="urn:microsoft.com/office/officeart/2005/8/layout/hProcess9"/>
    <dgm:cxn modelId="{D7F7A8DF-584A-4E24-8245-627104959D65}" srcId="{5DEEFD12-F03A-42D0-A7CD-C2E54F7215F0}" destId="{3AA4ED92-3ED4-4A17-AE50-85BAE06779FD}" srcOrd="0" destOrd="0" parTransId="{DA701B41-0E54-4FE7-BA6F-4894A849BDA9}" sibTransId="{091610E1-13DB-4836-B7FC-8A4F2B1AB79D}"/>
    <dgm:cxn modelId="{CB6BAE15-E0E4-4764-A70B-34014A1BEC5E}" type="presOf" srcId="{7C57C06F-5855-4B94-8035-288E2BEE64D3}" destId="{91546556-E9B3-4E14-9826-A37D219466BD}" srcOrd="0" destOrd="0" presId="urn:microsoft.com/office/officeart/2005/8/layout/hProcess9"/>
    <dgm:cxn modelId="{B5EC9FD6-7257-4696-BB3F-2A943ADB332E}" type="presOf" srcId="{3AA4ED92-3ED4-4A17-AE50-85BAE06779FD}" destId="{D59A270F-5AC8-48CE-A845-DDAF501DF20F}" srcOrd="0" destOrd="0" presId="urn:microsoft.com/office/officeart/2005/8/layout/hProcess9"/>
    <dgm:cxn modelId="{5FB26ED8-B920-4BF1-9A97-C85D09EE3192}" srcId="{5DEEFD12-F03A-42D0-A7CD-C2E54F7215F0}" destId="{7C57C06F-5855-4B94-8035-288E2BEE64D3}" srcOrd="2" destOrd="0" parTransId="{A59DC095-4429-46D2-B4A6-4C65E0CEA564}" sibTransId="{3718AB93-C554-43E3-BEF1-AC8880C4D379}"/>
    <dgm:cxn modelId="{5EE117C5-079D-40EA-B575-5227B7E22EE1}" srcId="{5DEEFD12-F03A-42D0-A7CD-C2E54F7215F0}" destId="{380F184D-CEF6-4004-A7A8-7A2227118F89}" srcOrd="1" destOrd="0" parTransId="{6872379A-F4B9-4367-A41D-E4D6C4E12F56}" sibTransId="{E01F27E6-5E7C-48D6-ADD0-C3B28D514189}"/>
    <dgm:cxn modelId="{6FBA0DCD-E141-4666-A71F-046E8FC5EBB8}" type="presParOf" srcId="{0F1F9349-9496-4133-8964-2972B10E3DB1}" destId="{1ECA0090-1B9C-47DF-A0BA-9FDBFAA5150C}" srcOrd="0" destOrd="0" presId="urn:microsoft.com/office/officeart/2005/8/layout/hProcess9"/>
    <dgm:cxn modelId="{74EDB103-9AF9-4CB0-97A8-52C24046DBCC}" type="presParOf" srcId="{0F1F9349-9496-4133-8964-2972B10E3DB1}" destId="{31DE19F5-A777-4036-A055-14C12AEDE454}" srcOrd="1" destOrd="0" presId="urn:microsoft.com/office/officeart/2005/8/layout/hProcess9"/>
    <dgm:cxn modelId="{AEF55C24-8D29-48A1-BEDA-D31921894206}" type="presParOf" srcId="{31DE19F5-A777-4036-A055-14C12AEDE454}" destId="{D59A270F-5AC8-48CE-A845-DDAF501DF20F}" srcOrd="0" destOrd="0" presId="urn:microsoft.com/office/officeart/2005/8/layout/hProcess9"/>
    <dgm:cxn modelId="{C8F081EF-65B9-4460-BA16-0BE5B5041653}" type="presParOf" srcId="{31DE19F5-A777-4036-A055-14C12AEDE454}" destId="{DC64A669-7EC6-493F-AF6E-DDF7BB057BD5}" srcOrd="1" destOrd="0" presId="urn:microsoft.com/office/officeart/2005/8/layout/hProcess9"/>
    <dgm:cxn modelId="{07A83E23-59E8-4527-953C-166E24CEFF1C}" type="presParOf" srcId="{31DE19F5-A777-4036-A055-14C12AEDE454}" destId="{B05D1A8A-4CD5-47A7-8004-4D7B28D8AFC4}" srcOrd="2" destOrd="0" presId="urn:microsoft.com/office/officeart/2005/8/layout/hProcess9"/>
    <dgm:cxn modelId="{B06847CD-8285-4D15-B50B-D5B7DA51373D}" type="presParOf" srcId="{31DE19F5-A777-4036-A055-14C12AEDE454}" destId="{5FD02A34-E96A-4998-AAEE-1DA08C3DA2A2}" srcOrd="3" destOrd="0" presId="urn:microsoft.com/office/officeart/2005/8/layout/hProcess9"/>
    <dgm:cxn modelId="{C094B969-DDB0-437D-A348-CD4913734A39}" type="presParOf" srcId="{31DE19F5-A777-4036-A055-14C12AEDE454}" destId="{91546556-E9B3-4E14-9826-A37D219466BD}" srcOrd="4" destOrd="0" presId="urn:microsoft.com/office/officeart/2005/8/layout/hProcess9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5DDCF0-A2EA-40A6-A4AC-01B2C0AB4C73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70A4A70E-ED0F-45C1-AE68-FC6CA263C02A}">
      <dgm:prSet phldrT="[ข้อความ]"/>
      <dgm:spPr/>
      <dgm:t>
        <a:bodyPr/>
        <a:lstStyle/>
        <a:p>
          <a:r>
            <a:rPr lang="en-US" dirty="0" smtClean="0"/>
            <a:t>Main idea</a:t>
          </a:r>
          <a:endParaRPr lang="th-TH" dirty="0"/>
        </a:p>
      </dgm:t>
    </dgm:pt>
    <dgm:pt modelId="{128051F3-DCB6-405D-9327-27349491EFBC}" type="parTrans" cxnId="{94FD3079-A204-44F8-B166-57F6FEBB3E40}">
      <dgm:prSet/>
      <dgm:spPr/>
      <dgm:t>
        <a:bodyPr/>
        <a:lstStyle/>
        <a:p>
          <a:endParaRPr lang="th-TH"/>
        </a:p>
      </dgm:t>
    </dgm:pt>
    <dgm:pt modelId="{E667CA0D-067F-4B1C-AF3B-DE03D75A4DCD}" type="sibTrans" cxnId="{94FD3079-A204-44F8-B166-57F6FEBB3E40}">
      <dgm:prSet/>
      <dgm:spPr/>
      <dgm:t>
        <a:bodyPr/>
        <a:lstStyle/>
        <a:p>
          <a:endParaRPr lang="th-TH"/>
        </a:p>
      </dgm:t>
    </dgm:pt>
    <dgm:pt modelId="{76A621BC-C6A1-4F0E-887A-179F93A849AB}">
      <dgm:prSet phldrT="[ข้อความ]"/>
      <dgm:spPr/>
      <dgm:t>
        <a:bodyPr/>
        <a:lstStyle/>
        <a:p>
          <a:r>
            <a:rPr lang="en-US" dirty="0" smtClean="0"/>
            <a:t>Supporting detail</a:t>
          </a:r>
          <a:endParaRPr lang="th-TH" dirty="0"/>
        </a:p>
      </dgm:t>
    </dgm:pt>
    <dgm:pt modelId="{BFF95385-7F9D-4863-9746-2E3B59A910BD}" type="parTrans" cxnId="{D85893C5-AA40-4606-94A8-B9343813548F}">
      <dgm:prSet/>
      <dgm:spPr/>
      <dgm:t>
        <a:bodyPr/>
        <a:lstStyle/>
        <a:p>
          <a:endParaRPr lang="th-TH"/>
        </a:p>
      </dgm:t>
    </dgm:pt>
    <dgm:pt modelId="{F1652016-085F-4DA6-80AF-C10DC3030EE1}" type="sibTrans" cxnId="{D85893C5-AA40-4606-94A8-B9343813548F}">
      <dgm:prSet/>
      <dgm:spPr/>
      <dgm:t>
        <a:bodyPr/>
        <a:lstStyle/>
        <a:p>
          <a:endParaRPr lang="th-TH"/>
        </a:p>
      </dgm:t>
    </dgm:pt>
    <dgm:pt modelId="{A2522557-A499-4D14-8B6A-8290DF4FFBCE}">
      <dgm:prSet phldrT="[ข้อความ]"/>
      <dgm:spPr/>
      <dgm:t>
        <a:bodyPr/>
        <a:lstStyle/>
        <a:p>
          <a:r>
            <a:rPr lang="en-US" dirty="0" smtClean="0"/>
            <a:t>summary</a:t>
          </a:r>
          <a:endParaRPr lang="th-TH" dirty="0"/>
        </a:p>
      </dgm:t>
    </dgm:pt>
    <dgm:pt modelId="{4F146D78-4876-4837-AD45-1ECFED8CF2CF}" type="parTrans" cxnId="{DE43A13D-EEBE-418C-AF6D-A993DD88AAF4}">
      <dgm:prSet/>
      <dgm:spPr/>
      <dgm:t>
        <a:bodyPr/>
        <a:lstStyle/>
        <a:p>
          <a:endParaRPr lang="th-TH"/>
        </a:p>
      </dgm:t>
    </dgm:pt>
    <dgm:pt modelId="{47CA43FB-EC82-4419-AAC0-63AB9E60B0F5}" type="sibTrans" cxnId="{DE43A13D-EEBE-418C-AF6D-A993DD88AAF4}">
      <dgm:prSet/>
      <dgm:spPr/>
      <dgm:t>
        <a:bodyPr/>
        <a:lstStyle/>
        <a:p>
          <a:endParaRPr lang="th-TH"/>
        </a:p>
      </dgm:t>
    </dgm:pt>
    <dgm:pt modelId="{C429BC0E-B531-4D3F-949B-FD94FDAACF85}" type="pres">
      <dgm:prSet presAssocID="{AD5DDCF0-A2EA-40A6-A4AC-01B2C0AB4C73}" presName="Name0" presStyleCnt="0">
        <dgm:presLayoutVars>
          <dgm:dir/>
          <dgm:resizeHandles val="exact"/>
        </dgm:presLayoutVars>
      </dgm:prSet>
      <dgm:spPr/>
    </dgm:pt>
    <dgm:pt modelId="{A7361B61-75B8-4654-8999-AF80B0EB6463}" type="pres">
      <dgm:prSet presAssocID="{AD5DDCF0-A2EA-40A6-A4AC-01B2C0AB4C73}" presName="vNodes" presStyleCnt="0"/>
      <dgm:spPr/>
    </dgm:pt>
    <dgm:pt modelId="{AE21F5D7-9A63-4B9C-AB04-BE0D00421D1D}" type="pres">
      <dgm:prSet presAssocID="{70A4A70E-ED0F-45C1-AE68-FC6CA263C02A}" presName="node" presStyleLbl="node1" presStyleIdx="0" presStyleCnt="3">
        <dgm:presLayoutVars>
          <dgm:bulletEnabled val="1"/>
        </dgm:presLayoutVars>
      </dgm:prSet>
      <dgm:spPr/>
    </dgm:pt>
    <dgm:pt modelId="{2EAF97B3-1997-41C5-A52B-1BEA4B2BCE3E}" type="pres">
      <dgm:prSet presAssocID="{E667CA0D-067F-4B1C-AF3B-DE03D75A4DCD}" presName="spacerT" presStyleCnt="0"/>
      <dgm:spPr/>
    </dgm:pt>
    <dgm:pt modelId="{0D53C5F1-A1C3-41A6-8227-B6B64D0CF053}" type="pres">
      <dgm:prSet presAssocID="{E667CA0D-067F-4B1C-AF3B-DE03D75A4DCD}" presName="sibTrans" presStyleLbl="sibTrans2D1" presStyleIdx="0" presStyleCnt="2"/>
      <dgm:spPr/>
    </dgm:pt>
    <dgm:pt modelId="{3C2017B1-8B53-4B4B-8534-FEE9F23C044F}" type="pres">
      <dgm:prSet presAssocID="{E667CA0D-067F-4B1C-AF3B-DE03D75A4DCD}" presName="spacerB" presStyleCnt="0"/>
      <dgm:spPr/>
    </dgm:pt>
    <dgm:pt modelId="{144D48AC-6DDB-44C7-A260-B999A66708B2}" type="pres">
      <dgm:prSet presAssocID="{76A621BC-C6A1-4F0E-887A-179F93A849AB}" presName="node" presStyleLbl="node1" presStyleIdx="1" presStyleCnt="3">
        <dgm:presLayoutVars>
          <dgm:bulletEnabled val="1"/>
        </dgm:presLayoutVars>
      </dgm:prSet>
      <dgm:spPr/>
    </dgm:pt>
    <dgm:pt modelId="{CB19E9A9-3A80-47B8-9ACE-F0C5D60CF800}" type="pres">
      <dgm:prSet presAssocID="{AD5DDCF0-A2EA-40A6-A4AC-01B2C0AB4C73}" presName="sibTransLast" presStyleLbl="sibTrans2D1" presStyleIdx="1" presStyleCnt="2"/>
      <dgm:spPr/>
    </dgm:pt>
    <dgm:pt modelId="{9817E5BF-88D3-4939-B276-3E590876A214}" type="pres">
      <dgm:prSet presAssocID="{AD5DDCF0-A2EA-40A6-A4AC-01B2C0AB4C73}" presName="connectorText" presStyleLbl="sibTrans2D1" presStyleIdx="1" presStyleCnt="2"/>
      <dgm:spPr/>
    </dgm:pt>
    <dgm:pt modelId="{1A3EE761-D86A-4988-A8E3-C257B0CB190F}" type="pres">
      <dgm:prSet presAssocID="{AD5DDCF0-A2EA-40A6-A4AC-01B2C0AB4C73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94FD3079-A204-44F8-B166-57F6FEBB3E40}" srcId="{AD5DDCF0-A2EA-40A6-A4AC-01B2C0AB4C73}" destId="{70A4A70E-ED0F-45C1-AE68-FC6CA263C02A}" srcOrd="0" destOrd="0" parTransId="{128051F3-DCB6-405D-9327-27349491EFBC}" sibTransId="{E667CA0D-067F-4B1C-AF3B-DE03D75A4DCD}"/>
    <dgm:cxn modelId="{7353F2EB-318A-433A-99DD-7661089D0760}" type="presOf" srcId="{F1652016-085F-4DA6-80AF-C10DC3030EE1}" destId="{CB19E9A9-3A80-47B8-9ACE-F0C5D60CF800}" srcOrd="0" destOrd="0" presId="urn:microsoft.com/office/officeart/2005/8/layout/equation2"/>
    <dgm:cxn modelId="{90CECC48-384E-40F0-8A87-40D2F0691195}" type="presOf" srcId="{E667CA0D-067F-4B1C-AF3B-DE03D75A4DCD}" destId="{0D53C5F1-A1C3-41A6-8227-B6B64D0CF053}" srcOrd="0" destOrd="0" presId="urn:microsoft.com/office/officeart/2005/8/layout/equation2"/>
    <dgm:cxn modelId="{DE43A13D-EEBE-418C-AF6D-A993DD88AAF4}" srcId="{AD5DDCF0-A2EA-40A6-A4AC-01B2C0AB4C73}" destId="{A2522557-A499-4D14-8B6A-8290DF4FFBCE}" srcOrd="2" destOrd="0" parTransId="{4F146D78-4876-4837-AD45-1ECFED8CF2CF}" sibTransId="{47CA43FB-EC82-4419-AAC0-63AB9E60B0F5}"/>
    <dgm:cxn modelId="{9E374458-342C-4928-88EA-65E163E24419}" type="presOf" srcId="{AD5DDCF0-A2EA-40A6-A4AC-01B2C0AB4C73}" destId="{C429BC0E-B531-4D3F-949B-FD94FDAACF85}" srcOrd="0" destOrd="0" presId="urn:microsoft.com/office/officeart/2005/8/layout/equation2"/>
    <dgm:cxn modelId="{D85893C5-AA40-4606-94A8-B9343813548F}" srcId="{AD5DDCF0-A2EA-40A6-A4AC-01B2C0AB4C73}" destId="{76A621BC-C6A1-4F0E-887A-179F93A849AB}" srcOrd="1" destOrd="0" parTransId="{BFF95385-7F9D-4863-9746-2E3B59A910BD}" sibTransId="{F1652016-085F-4DA6-80AF-C10DC3030EE1}"/>
    <dgm:cxn modelId="{BC9EB11C-B9FB-4562-9A53-9C165761D550}" type="presOf" srcId="{70A4A70E-ED0F-45C1-AE68-FC6CA263C02A}" destId="{AE21F5D7-9A63-4B9C-AB04-BE0D00421D1D}" srcOrd="0" destOrd="0" presId="urn:microsoft.com/office/officeart/2005/8/layout/equation2"/>
    <dgm:cxn modelId="{5C9F090A-0015-4125-A7B2-8B9D2B9FCAD0}" type="presOf" srcId="{A2522557-A499-4D14-8B6A-8290DF4FFBCE}" destId="{1A3EE761-D86A-4988-A8E3-C257B0CB190F}" srcOrd="0" destOrd="0" presId="urn:microsoft.com/office/officeart/2005/8/layout/equation2"/>
    <dgm:cxn modelId="{C04E1D76-F374-4BC2-B34B-CE8D068CC848}" type="presOf" srcId="{F1652016-085F-4DA6-80AF-C10DC3030EE1}" destId="{9817E5BF-88D3-4939-B276-3E590876A214}" srcOrd="1" destOrd="0" presId="urn:microsoft.com/office/officeart/2005/8/layout/equation2"/>
    <dgm:cxn modelId="{B059BAD3-641C-43D7-B286-97D861BC1677}" type="presOf" srcId="{76A621BC-C6A1-4F0E-887A-179F93A849AB}" destId="{144D48AC-6DDB-44C7-A260-B999A66708B2}" srcOrd="0" destOrd="0" presId="urn:microsoft.com/office/officeart/2005/8/layout/equation2"/>
    <dgm:cxn modelId="{B7A9D645-18FD-483A-B7D5-2397325662EF}" type="presParOf" srcId="{C429BC0E-B531-4D3F-949B-FD94FDAACF85}" destId="{A7361B61-75B8-4654-8999-AF80B0EB6463}" srcOrd="0" destOrd="0" presId="urn:microsoft.com/office/officeart/2005/8/layout/equation2"/>
    <dgm:cxn modelId="{475041AC-B482-48A6-800C-F287AC2BB752}" type="presParOf" srcId="{A7361B61-75B8-4654-8999-AF80B0EB6463}" destId="{AE21F5D7-9A63-4B9C-AB04-BE0D00421D1D}" srcOrd="0" destOrd="0" presId="urn:microsoft.com/office/officeart/2005/8/layout/equation2"/>
    <dgm:cxn modelId="{4DC91BCA-2B44-40FA-B228-45003C576491}" type="presParOf" srcId="{A7361B61-75B8-4654-8999-AF80B0EB6463}" destId="{2EAF97B3-1997-41C5-A52B-1BEA4B2BCE3E}" srcOrd="1" destOrd="0" presId="urn:microsoft.com/office/officeart/2005/8/layout/equation2"/>
    <dgm:cxn modelId="{7EE701C0-602F-4750-A7CD-E25522FF69B9}" type="presParOf" srcId="{A7361B61-75B8-4654-8999-AF80B0EB6463}" destId="{0D53C5F1-A1C3-41A6-8227-B6B64D0CF053}" srcOrd="2" destOrd="0" presId="urn:microsoft.com/office/officeart/2005/8/layout/equation2"/>
    <dgm:cxn modelId="{D0BB13F1-EFD0-4F8E-9817-69961781994F}" type="presParOf" srcId="{A7361B61-75B8-4654-8999-AF80B0EB6463}" destId="{3C2017B1-8B53-4B4B-8534-FEE9F23C044F}" srcOrd="3" destOrd="0" presId="urn:microsoft.com/office/officeart/2005/8/layout/equation2"/>
    <dgm:cxn modelId="{934D391E-415D-451C-BCFA-6FD0BDEEF304}" type="presParOf" srcId="{A7361B61-75B8-4654-8999-AF80B0EB6463}" destId="{144D48AC-6DDB-44C7-A260-B999A66708B2}" srcOrd="4" destOrd="0" presId="urn:microsoft.com/office/officeart/2005/8/layout/equation2"/>
    <dgm:cxn modelId="{4B67A51F-F6D7-4C0C-A611-A45E25994505}" type="presParOf" srcId="{C429BC0E-B531-4D3F-949B-FD94FDAACF85}" destId="{CB19E9A9-3A80-47B8-9ACE-F0C5D60CF800}" srcOrd="1" destOrd="0" presId="urn:microsoft.com/office/officeart/2005/8/layout/equation2"/>
    <dgm:cxn modelId="{EB0EC9D2-7A70-47E2-9DFB-98F49CB5C9B8}" type="presParOf" srcId="{CB19E9A9-3A80-47B8-9ACE-F0C5D60CF800}" destId="{9817E5BF-88D3-4939-B276-3E590876A214}" srcOrd="0" destOrd="0" presId="urn:microsoft.com/office/officeart/2005/8/layout/equation2"/>
    <dgm:cxn modelId="{A7DFE327-2A87-4EE4-8C19-E4876779315E}" type="presParOf" srcId="{C429BC0E-B531-4D3F-949B-FD94FDAACF85}" destId="{1A3EE761-D86A-4988-A8E3-C257B0CB190F}" srcOrd="2" destOrd="0" presId="urn:microsoft.com/office/officeart/2005/8/layout/equati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3A706B-B6CA-49A5-842A-9781CE149751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174EC2EA-BC4E-470F-BD0A-28F7FD19C0A4}">
      <dgm:prSet phldrT="[ข้อความ]"/>
      <dgm:spPr/>
      <dgm:t>
        <a:bodyPr/>
        <a:lstStyle/>
        <a:p>
          <a:r>
            <a:rPr lang="en-US" dirty="0" smtClean="0"/>
            <a:t>Topic</a:t>
          </a:r>
          <a:endParaRPr lang="th-TH" dirty="0"/>
        </a:p>
      </dgm:t>
    </dgm:pt>
    <dgm:pt modelId="{F0C8548D-DD8F-464E-BEF4-C3ED945EF5BE}" type="parTrans" cxnId="{5151D119-FBB8-4A77-920D-E7E64CEEA8CB}">
      <dgm:prSet/>
      <dgm:spPr/>
      <dgm:t>
        <a:bodyPr/>
        <a:lstStyle/>
        <a:p>
          <a:endParaRPr lang="th-TH"/>
        </a:p>
      </dgm:t>
    </dgm:pt>
    <dgm:pt modelId="{848ADC55-13B3-4A7C-9B65-58346EB14F89}" type="sibTrans" cxnId="{5151D119-FBB8-4A77-920D-E7E64CEEA8CB}">
      <dgm:prSet/>
      <dgm:spPr/>
      <dgm:t>
        <a:bodyPr/>
        <a:lstStyle/>
        <a:p>
          <a:endParaRPr lang="th-TH"/>
        </a:p>
      </dgm:t>
    </dgm:pt>
    <dgm:pt modelId="{59AF19A6-B998-477F-B354-738336F77FA3}">
      <dgm:prSet phldrT="[ข้อความ]"/>
      <dgm:spPr/>
      <dgm:t>
        <a:bodyPr/>
        <a:lstStyle/>
        <a:p>
          <a:r>
            <a:rPr lang="en-US" dirty="0" smtClean="0"/>
            <a:t>Topic sentence</a:t>
          </a:r>
          <a:endParaRPr lang="th-TH" dirty="0"/>
        </a:p>
      </dgm:t>
    </dgm:pt>
    <dgm:pt modelId="{56025C58-6636-4A6C-B199-08E4D22BAAED}" type="parTrans" cxnId="{262C1D1A-988F-4DDA-A30C-0981E716F234}">
      <dgm:prSet/>
      <dgm:spPr/>
      <dgm:t>
        <a:bodyPr/>
        <a:lstStyle/>
        <a:p>
          <a:endParaRPr lang="th-TH"/>
        </a:p>
      </dgm:t>
    </dgm:pt>
    <dgm:pt modelId="{F7AD274D-3F29-4CEA-AFFE-4D7736F85411}" type="sibTrans" cxnId="{262C1D1A-988F-4DDA-A30C-0981E716F234}">
      <dgm:prSet/>
      <dgm:spPr/>
      <dgm:t>
        <a:bodyPr/>
        <a:lstStyle/>
        <a:p>
          <a:endParaRPr lang="th-TH"/>
        </a:p>
      </dgm:t>
    </dgm:pt>
    <dgm:pt modelId="{1D9481F9-78D1-4004-825F-1636D840ED15}">
      <dgm:prSet phldrT="[ข้อความ]"/>
      <dgm:spPr/>
      <dgm:t>
        <a:bodyPr/>
        <a:lstStyle/>
        <a:p>
          <a:r>
            <a:rPr lang="en-US" dirty="0" smtClean="0"/>
            <a:t>Main idea</a:t>
          </a:r>
          <a:endParaRPr lang="th-TH" dirty="0"/>
        </a:p>
      </dgm:t>
    </dgm:pt>
    <dgm:pt modelId="{8B1626BD-F423-4349-B552-D1D66EABD140}" type="parTrans" cxnId="{3DCACF5E-85E9-4149-8859-63CE294E6FE5}">
      <dgm:prSet/>
      <dgm:spPr/>
      <dgm:t>
        <a:bodyPr/>
        <a:lstStyle/>
        <a:p>
          <a:endParaRPr lang="th-TH"/>
        </a:p>
      </dgm:t>
    </dgm:pt>
    <dgm:pt modelId="{DF8B5EE5-B26F-4279-8857-06F64E253C57}" type="sibTrans" cxnId="{3DCACF5E-85E9-4149-8859-63CE294E6FE5}">
      <dgm:prSet/>
      <dgm:spPr/>
      <dgm:t>
        <a:bodyPr/>
        <a:lstStyle/>
        <a:p>
          <a:endParaRPr lang="th-TH"/>
        </a:p>
      </dgm:t>
    </dgm:pt>
    <dgm:pt modelId="{680A5D1E-836A-435F-9833-010D5254269F}">
      <dgm:prSet phldrT="[ข้อความ]"/>
      <dgm:spPr/>
      <dgm:t>
        <a:bodyPr/>
        <a:lstStyle/>
        <a:p>
          <a:r>
            <a:rPr lang="en-US" dirty="0" smtClean="0"/>
            <a:t>Supporting detail</a:t>
          </a:r>
          <a:endParaRPr lang="th-TH" dirty="0"/>
        </a:p>
      </dgm:t>
    </dgm:pt>
    <dgm:pt modelId="{38FD34C2-01EA-4F06-BF71-FE3EC4AED941}" type="parTrans" cxnId="{55E14331-D20E-44FA-AF3E-8665D690A968}">
      <dgm:prSet/>
      <dgm:spPr/>
      <dgm:t>
        <a:bodyPr/>
        <a:lstStyle/>
        <a:p>
          <a:endParaRPr lang="th-TH"/>
        </a:p>
      </dgm:t>
    </dgm:pt>
    <dgm:pt modelId="{28426B0E-A9BD-4642-A7FA-6D303CD1ECA6}" type="sibTrans" cxnId="{55E14331-D20E-44FA-AF3E-8665D690A968}">
      <dgm:prSet/>
      <dgm:spPr/>
      <dgm:t>
        <a:bodyPr/>
        <a:lstStyle/>
        <a:p>
          <a:endParaRPr lang="th-TH"/>
        </a:p>
      </dgm:t>
    </dgm:pt>
    <dgm:pt modelId="{A0C791CE-1349-4921-87E8-A5DFDE10A594}">
      <dgm:prSet phldrT="[ข้อความ]"/>
      <dgm:spPr/>
      <dgm:t>
        <a:bodyPr/>
        <a:lstStyle/>
        <a:p>
          <a:r>
            <a:rPr lang="en-US" dirty="0" smtClean="0"/>
            <a:t>summary</a:t>
          </a:r>
          <a:endParaRPr lang="th-TH" dirty="0"/>
        </a:p>
      </dgm:t>
    </dgm:pt>
    <dgm:pt modelId="{D531D1B9-B770-4ED5-81E7-08D8D4337483}" type="parTrans" cxnId="{1E773AA1-F579-4A08-9AD1-0D8B9B9FC0BE}">
      <dgm:prSet/>
      <dgm:spPr/>
      <dgm:t>
        <a:bodyPr/>
        <a:lstStyle/>
        <a:p>
          <a:endParaRPr lang="th-TH"/>
        </a:p>
      </dgm:t>
    </dgm:pt>
    <dgm:pt modelId="{D88B6FF2-9550-4199-9189-8675AAC13984}" type="sibTrans" cxnId="{1E773AA1-F579-4A08-9AD1-0D8B9B9FC0BE}">
      <dgm:prSet/>
      <dgm:spPr/>
      <dgm:t>
        <a:bodyPr/>
        <a:lstStyle/>
        <a:p>
          <a:endParaRPr lang="th-TH"/>
        </a:p>
      </dgm:t>
    </dgm:pt>
    <dgm:pt modelId="{025D3113-4B69-471E-80A5-DD1BEF2A5772}" type="pres">
      <dgm:prSet presAssocID="{A43A706B-B6CA-49A5-842A-9781CE149751}" presName="Name0" presStyleCnt="0">
        <dgm:presLayoutVars>
          <dgm:dir/>
          <dgm:resizeHandles val="exact"/>
        </dgm:presLayoutVars>
      </dgm:prSet>
      <dgm:spPr/>
    </dgm:pt>
    <dgm:pt modelId="{C5E13025-4E27-4B4B-83E4-134687ED1127}" type="pres">
      <dgm:prSet presAssocID="{A43A706B-B6CA-49A5-842A-9781CE149751}" presName="cycle" presStyleCnt="0"/>
      <dgm:spPr/>
    </dgm:pt>
    <dgm:pt modelId="{336F106D-55BE-4252-BA9C-E620A0D72685}" type="pres">
      <dgm:prSet presAssocID="{174EC2EA-BC4E-470F-BD0A-28F7FD19C0A4}" presName="nodeFirstNode" presStyleLbl="node1" presStyleIdx="0" presStyleCnt="5">
        <dgm:presLayoutVars>
          <dgm:bulletEnabled val="1"/>
        </dgm:presLayoutVars>
      </dgm:prSet>
      <dgm:spPr/>
    </dgm:pt>
    <dgm:pt modelId="{3A88C509-2166-4A31-B9DC-3692CB741677}" type="pres">
      <dgm:prSet presAssocID="{848ADC55-13B3-4A7C-9B65-58346EB14F89}" presName="sibTransFirstNode" presStyleLbl="bgShp" presStyleIdx="0" presStyleCnt="1"/>
      <dgm:spPr/>
    </dgm:pt>
    <dgm:pt modelId="{4EAC5970-A914-4FB0-9366-1D2E06EEE225}" type="pres">
      <dgm:prSet presAssocID="{59AF19A6-B998-477F-B354-738336F77FA3}" presName="nodeFollowingNodes" presStyleLbl="node1" presStyleIdx="1" presStyleCnt="5">
        <dgm:presLayoutVars>
          <dgm:bulletEnabled val="1"/>
        </dgm:presLayoutVars>
      </dgm:prSet>
      <dgm:spPr/>
    </dgm:pt>
    <dgm:pt modelId="{E4077BCB-DAB9-4D31-BC9C-831F8AD71368}" type="pres">
      <dgm:prSet presAssocID="{1D9481F9-78D1-4004-825F-1636D840ED15}" presName="nodeFollowingNodes" presStyleLbl="node1" presStyleIdx="2" presStyleCnt="5">
        <dgm:presLayoutVars>
          <dgm:bulletEnabled val="1"/>
        </dgm:presLayoutVars>
      </dgm:prSet>
      <dgm:spPr/>
    </dgm:pt>
    <dgm:pt modelId="{FCCD568B-86E0-4B18-9AEA-74964471931D}" type="pres">
      <dgm:prSet presAssocID="{680A5D1E-836A-435F-9833-010D5254269F}" presName="nodeFollowingNodes" presStyleLbl="node1" presStyleIdx="3" presStyleCnt="5">
        <dgm:presLayoutVars>
          <dgm:bulletEnabled val="1"/>
        </dgm:presLayoutVars>
      </dgm:prSet>
      <dgm:spPr/>
    </dgm:pt>
    <dgm:pt modelId="{83ABA9BD-BC47-4255-829B-7A56364461AD}" type="pres">
      <dgm:prSet presAssocID="{A0C791CE-1349-4921-87E8-A5DFDE10A594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262C1D1A-988F-4DDA-A30C-0981E716F234}" srcId="{A43A706B-B6CA-49A5-842A-9781CE149751}" destId="{59AF19A6-B998-477F-B354-738336F77FA3}" srcOrd="1" destOrd="0" parTransId="{56025C58-6636-4A6C-B199-08E4D22BAAED}" sibTransId="{F7AD274D-3F29-4CEA-AFFE-4D7736F85411}"/>
    <dgm:cxn modelId="{067A8601-F4E8-43BD-8316-A349E342F464}" type="presOf" srcId="{59AF19A6-B998-477F-B354-738336F77FA3}" destId="{4EAC5970-A914-4FB0-9366-1D2E06EEE225}" srcOrd="0" destOrd="0" presId="urn:microsoft.com/office/officeart/2005/8/layout/cycle3"/>
    <dgm:cxn modelId="{0B08C1EC-997A-4B18-AA22-1EA29C5023F1}" type="presOf" srcId="{A43A706B-B6CA-49A5-842A-9781CE149751}" destId="{025D3113-4B69-471E-80A5-DD1BEF2A5772}" srcOrd="0" destOrd="0" presId="urn:microsoft.com/office/officeart/2005/8/layout/cycle3"/>
    <dgm:cxn modelId="{E72653FA-DECC-4362-A626-F24B779A1AEB}" type="presOf" srcId="{848ADC55-13B3-4A7C-9B65-58346EB14F89}" destId="{3A88C509-2166-4A31-B9DC-3692CB741677}" srcOrd="0" destOrd="0" presId="urn:microsoft.com/office/officeart/2005/8/layout/cycle3"/>
    <dgm:cxn modelId="{57A109EF-44F4-46A7-BD42-ACD058CD1788}" type="presOf" srcId="{A0C791CE-1349-4921-87E8-A5DFDE10A594}" destId="{83ABA9BD-BC47-4255-829B-7A56364461AD}" srcOrd="0" destOrd="0" presId="urn:microsoft.com/office/officeart/2005/8/layout/cycle3"/>
    <dgm:cxn modelId="{5151D119-FBB8-4A77-920D-E7E64CEEA8CB}" srcId="{A43A706B-B6CA-49A5-842A-9781CE149751}" destId="{174EC2EA-BC4E-470F-BD0A-28F7FD19C0A4}" srcOrd="0" destOrd="0" parTransId="{F0C8548D-DD8F-464E-BEF4-C3ED945EF5BE}" sibTransId="{848ADC55-13B3-4A7C-9B65-58346EB14F89}"/>
    <dgm:cxn modelId="{56F0381E-9061-4916-8728-E6D605DC5795}" type="presOf" srcId="{174EC2EA-BC4E-470F-BD0A-28F7FD19C0A4}" destId="{336F106D-55BE-4252-BA9C-E620A0D72685}" srcOrd="0" destOrd="0" presId="urn:microsoft.com/office/officeart/2005/8/layout/cycle3"/>
    <dgm:cxn modelId="{2E6703F9-DE26-4994-B15A-991D8261A3A2}" type="presOf" srcId="{680A5D1E-836A-435F-9833-010D5254269F}" destId="{FCCD568B-86E0-4B18-9AEA-74964471931D}" srcOrd="0" destOrd="0" presId="urn:microsoft.com/office/officeart/2005/8/layout/cycle3"/>
    <dgm:cxn modelId="{55E14331-D20E-44FA-AF3E-8665D690A968}" srcId="{A43A706B-B6CA-49A5-842A-9781CE149751}" destId="{680A5D1E-836A-435F-9833-010D5254269F}" srcOrd="3" destOrd="0" parTransId="{38FD34C2-01EA-4F06-BF71-FE3EC4AED941}" sibTransId="{28426B0E-A9BD-4642-A7FA-6D303CD1ECA6}"/>
    <dgm:cxn modelId="{3DCACF5E-85E9-4149-8859-63CE294E6FE5}" srcId="{A43A706B-B6CA-49A5-842A-9781CE149751}" destId="{1D9481F9-78D1-4004-825F-1636D840ED15}" srcOrd="2" destOrd="0" parTransId="{8B1626BD-F423-4349-B552-D1D66EABD140}" sibTransId="{DF8B5EE5-B26F-4279-8857-06F64E253C57}"/>
    <dgm:cxn modelId="{1E773AA1-F579-4A08-9AD1-0D8B9B9FC0BE}" srcId="{A43A706B-B6CA-49A5-842A-9781CE149751}" destId="{A0C791CE-1349-4921-87E8-A5DFDE10A594}" srcOrd="4" destOrd="0" parTransId="{D531D1B9-B770-4ED5-81E7-08D8D4337483}" sibTransId="{D88B6FF2-9550-4199-9189-8675AAC13984}"/>
    <dgm:cxn modelId="{86E08A79-9186-4AFC-BC4A-3266D378D631}" type="presOf" srcId="{1D9481F9-78D1-4004-825F-1636D840ED15}" destId="{E4077BCB-DAB9-4D31-BC9C-831F8AD71368}" srcOrd="0" destOrd="0" presId="urn:microsoft.com/office/officeart/2005/8/layout/cycle3"/>
    <dgm:cxn modelId="{8F2C6894-8B84-4665-AE4B-8405365B28D8}" type="presParOf" srcId="{025D3113-4B69-471E-80A5-DD1BEF2A5772}" destId="{C5E13025-4E27-4B4B-83E4-134687ED1127}" srcOrd="0" destOrd="0" presId="urn:microsoft.com/office/officeart/2005/8/layout/cycle3"/>
    <dgm:cxn modelId="{10162A69-6AD8-4738-BFFB-24A352319F6C}" type="presParOf" srcId="{C5E13025-4E27-4B4B-83E4-134687ED1127}" destId="{336F106D-55BE-4252-BA9C-E620A0D72685}" srcOrd="0" destOrd="0" presId="urn:microsoft.com/office/officeart/2005/8/layout/cycle3"/>
    <dgm:cxn modelId="{82DCD10C-F04E-4513-A816-D2BB05DD0797}" type="presParOf" srcId="{C5E13025-4E27-4B4B-83E4-134687ED1127}" destId="{3A88C509-2166-4A31-B9DC-3692CB741677}" srcOrd="1" destOrd="0" presId="urn:microsoft.com/office/officeart/2005/8/layout/cycle3"/>
    <dgm:cxn modelId="{01E4C59F-75E4-4660-A53B-50D0AED1573D}" type="presParOf" srcId="{C5E13025-4E27-4B4B-83E4-134687ED1127}" destId="{4EAC5970-A914-4FB0-9366-1D2E06EEE225}" srcOrd="2" destOrd="0" presId="urn:microsoft.com/office/officeart/2005/8/layout/cycle3"/>
    <dgm:cxn modelId="{55E49F26-9A81-40BC-B561-8D5C57A23AC8}" type="presParOf" srcId="{C5E13025-4E27-4B4B-83E4-134687ED1127}" destId="{E4077BCB-DAB9-4D31-BC9C-831F8AD71368}" srcOrd="3" destOrd="0" presId="urn:microsoft.com/office/officeart/2005/8/layout/cycle3"/>
    <dgm:cxn modelId="{E3A03CE3-141E-44DF-85E4-3D9F417A69BD}" type="presParOf" srcId="{C5E13025-4E27-4B4B-83E4-134687ED1127}" destId="{FCCD568B-86E0-4B18-9AEA-74964471931D}" srcOrd="4" destOrd="0" presId="urn:microsoft.com/office/officeart/2005/8/layout/cycle3"/>
    <dgm:cxn modelId="{B7EE14A3-A137-49A4-AB36-F1E889AB552B}" type="presParOf" srcId="{C5E13025-4E27-4B4B-83E4-134687ED1127}" destId="{83ABA9BD-BC47-4255-829B-7A56364461AD}" srcOrd="5" destOrd="0" presId="urn:microsoft.com/office/officeart/2005/8/layout/cycle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188DDC-D05F-4A7E-8A3F-CE8A9D7C6E4D}" type="doc">
      <dgm:prSet loTypeId="urn:microsoft.com/office/officeart/2005/8/layout/hProcess7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DBAD76B0-DA57-49DB-94E8-BFE6EDC1C00F}">
      <dgm:prSet phldrT="[ข้อความ]" phldr="1"/>
      <dgm:spPr/>
      <dgm:t>
        <a:bodyPr/>
        <a:lstStyle/>
        <a:p>
          <a:endParaRPr lang="th-TH" dirty="0"/>
        </a:p>
      </dgm:t>
    </dgm:pt>
    <dgm:pt modelId="{698D57C2-A0FD-4067-95B4-D7E07CD4FE03}" type="parTrans" cxnId="{4E5872DF-C7D2-4990-9E14-83D37B67ACEC}">
      <dgm:prSet/>
      <dgm:spPr/>
      <dgm:t>
        <a:bodyPr/>
        <a:lstStyle/>
        <a:p>
          <a:endParaRPr lang="th-TH"/>
        </a:p>
      </dgm:t>
    </dgm:pt>
    <dgm:pt modelId="{6B74D569-4B21-4FBA-8EB8-9959AC2EADDD}" type="sibTrans" cxnId="{4E5872DF-C7D2-4990-9E14-83D37B67ACEC}">
      <dgm:prSet/>
      <dgm:spPr/>
      <dgm:t>
        <a:bodyPr/>
        <a:lstStyle/>
        <a:p>
          <a:endParaRPr lang="th-TH"/>
        </a:p>
      </dgm:t>
    </dgm:pt>
    <dgm:pt modelId="{F8533781-DF88-45DD-840A-C1EC1ACAC52B}">
      <dgm:prSet phldrT="[ข้อความ]"/>
      <dgm:spPr/>
      <dgm:t>
        <a:bodyPr/>
        <a:lstStyle/>
        <a:p>
          <a:r>
            <a:rPr lang="en-US" dirty="0" smtClean="0"/>
            <a:t>Major details </a:t>
          </a:r>
          <a:r>
            <a:rPr lang="th-TH" dirty="0" smtClean="0"/>
            <a:t>ประโยคที่มาสนับสนุน ได้แก่ </a:t>
          </a:r>
          <a:endParaRPr lang="en-US" dirty="0" smtClean="0"/>
        </a:p>
        <a:p>
          <a:r>
            <a:rPr lang="en-US" dirty="0" smtClean="0">
              <a:solidFill>
                <a:srgbClr val="FFFF00"/>
              </a:solidFill>
            </a:rPr>
            <a:t>One, another, furthermore,</a:t>
          </a:r>
          <a:endParaRPr lang="th-TH" dirty="0">
            <a:solidFill>
              <a:srgbClr val="FFFF00"/>
            </a:solidFill>
          </a:endParaRPr>
        </a:p>
      </dgm:t>
    </dgm:pt>
    <dgm:pt modelId="{8FDB6DE1-09CE-42FE-8CF3-C08A2E82696F}" type="parTrans" cxnId="{C61C3A22-0083-4318-8076-F9BEAF3B83BD}">
      <dgm:prSet/>
      <dgm:spPr/>
      <dgm:t>
        <a:bodyPr/>
        <a:lstStyle/>
        <a:p>
          <a:endParaRPr lang="th-TH"/>
        </a:p>
      </dgm:t>
    </dgm:pt>
    <dgm:pt modelId="{0F10E4CD-E4AC-4289-83EA-9B027903E163}" type="sibTrans" cxnId="{C61C3A22-0083-4318-8076-F9BEAF3B83BD}">
      <dgm:prSet/>
      <dgm:spPr/>
      <dgm:t>
        <a:bodyPr/>
        <a:lstStyle/>
        <a:p>
          <a:endParaRPr lang="th-TH"/>
        </a:p>
      </dgm:t>
    </dgm:pt>
    <dgm:pt modelId="{EE6B6773-D0E2-46BA-B50D-0E000A0F7B64}">
      <dgm:prSet phldrT="[ข้อความ]" phldr="1"/>
      <dgm:spPr/>
      <dgm:t>
        <a:bodyPr/>
        <a:lstStyle/>
        <a:p>
          <a:endParaRPr lang="th-TH"/>
        </a:p>
      </dgm:t>
    </dgm:pt>
    <dgm:pt modelId="{0F82BBA9-445B-46DA-980D-C860479C6D14}" type="parTrans" cxnId="{B1A059DE-098E-4215-82EF-75887E26CAEB}">
      <dgm:prSet/>
      <dgm:spPr/>
      <dgm:t>
        <a:bodyPr/>
        <a:lstStyle/>
        <a:p>
          <a:endParaRPr lang="th-TH"/>
        </a:p>
      </dgm:t>
    </dgm:pt>
    <dgm:pt modelId="{A428478D-B0E4-477F-90F6-A67957DAA161}" type="sibTrans" cxnId="{B1A059DE-098E-4215-82EF-75887E26CAEB}">
      <dgm:prSet/>
      <dgm:spPr/>
      <dgm:t>
        <a:bodyPr/>
        <a:lstStyle/>
        <a:p>
          <a:endParaRPr lang="th-TH"/>
        </a:p>
      </dgm:t>
    </dgm:pt>
    <dgm:pt modelId="{D230644D-60A8-4CBB-9F13-64E426115B3E}">
      <dgm:prSet phldrT="[ข้อความ]"/>
      <dgm:spPr/>
      <dgm:t>
        <a:bodyPr/>
        <a:lstStyle/>
        <a:p>
          <a:r>
            <a:rPr lang="en-US" dirty="0" smtClean="0"/>
            <a:t>Minor details </a:t>
          </a:r>
          <a:r>
            <a:rPr lang="th-TH" dirty="0" smtClean="0"/>
            <a:t>ประโยคที่มาสนับสนุน </a:t>
          </a:r>
          <a:r>
            <a:rPr lang="en-US" dirty="0" smtClean="0"/>
            <a:t>major details</a:t>
          </a:r>
          <a:r>
            <a:rPr lang="th-TH" dirty="0" smtClean="0"/>
            <a:t> ได้แก่ </a:t>
          </a:r>
          <a:r>
            <a:rPr lang="en-US" dirty="0" smtClean="0"/>
            <a:t> </a:t>
          </a:r>
        </a:p>
        <a:p>
          <a:r>
            <a:rPr lang="en-US" dirty="0" smtClean="0">
              <a:solidFill>
                <a:srgbClr val="FFFF00"/>
              </a:solidFill>
            </a:rPr>
            <a:t>For example</a:t>
          </a:r>
        </a:p>
        <a:p>
          <a:r>
            <a:rPr lang="en-US" dirty="0" smtClean="0">
              <a:solidFill>
                <a:srgbClr val="FFFF00"/>
              </a:solidFill>
            </a:rPr>
            <a:t>This means</a:t>
          </a:r>
        </a:p>
        <a:p>
          <a:r>
            <a:rPr lang="en-US" dirty="0" smtClean="0">
              <a:solidFill>
                <a:srgbClr val="FFFF00"/>
              </a:solidFill>
            </a:rPr>
            <a:t>That is</a:t>
          </a:r>
        </a:p>
        <a:p>
          <a:r>
            <a:rPr lang="en-US" dirty="0" smtClean="0">
              <a:solidFill>
                <a:srgbClr val="FFFF00"/>
              </a:solidFill>
            </a:rPr>
            <a:t>To be specific</a:t>
          </a:r>
          <a:endParaRPr lang="th-TH" dirty="0">
            <a:solidFill>
              <a:srgbClr val="FFFF00"/>
            </a:solidFill>
          </a:endParaRPr>
        </a:p>
      </dgm:t>
    </dgm:pt>
    <dgm:pt modelId="{567391E6-45B2-4889-B28A-249C39AD62D1}" type="parTrans" cxnId="{C8496692-A8EE-4380-B1CF-313BE8BB9CBF}">
      <dgm:prSet/>
      <dgm:spPr/>
      <dgm:t>
        <a:bodyPr/>
        <a:lstStyle/>
        <a:p>
          <a:endParaRPr lang="th-TH"/>
        </a:p>
      </dgm:t>
    </dgm:pt>
    <dgm:pt modelId="{2D9D4A1B-6FD6-4A83-89C1-3F12B9866C49}" type="sibTrans" cxnId="{C8496692-A8EE-4380-B1CF-313BE8BB9CBF}">
      <dgm:prSet/>
      <dgm:spPr/>
      <dgm:t>
        <a:bodyPr/>
        <a:lstStyle/>
        <a:p>
          <a:endParaRPr lang="th-TH"/>
        </a:p>
      </dgm:t>
    </dgm:pt>
    <dgm:pt modelId="{0E202747-29B2-434C-AC37-131A5F1E9DF8}">
      <dgm:prSet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First</a:t>
          </a:r>
          <a:endParaRPr lang="en-US" dirty="0" smtClean="0">
            <a:solidFill>
              <a:srgbClr val="FFFF00"/>
            </a:solidFill>
          </a:endParaRPr>
        </a:p>
      </dgm:t>
    </dgm:pt>
    <dgm:pt modelId="{3D740847-C419-43B1-BB7A-3C7B1A5D7BEA}" type="parTrans" cxnId="{44F1BBE6-C23A-4149-A091-D0D547A6C5F2}">
      <dgm:prSet/>
      <dgm:spPr/>
      <dgm:t>
        <a:bodyPr/>
        <a:lstStyle/>
        <a:p>
          <a:endParaRPr lang="th-TH"/>
        </a:p>
      </dgm:t>
    </dgm:pt>
    <dgm:pt modelId="{2F4F29BD-C548-4069-A160-16EFEEA86B62}" type="sibTrans" cxnId="{44F1BBE6-C23A-4149-A091-D0D547A6C5F2}">
      <dgm:prSet/>
      <dgm:spPr/>
      <dgm:t>
        <a:bodyPr/>
        <a:lstStyle/>
        <a:p>
          <a:endParaRPr lang="th-TH"/>
        </a:p>
      </dgm:t>
    </dgm:pt>
    <dgm:pt modelId="{38338EA9-D278-482D-81E5-33010494420F}">
      <dgm:prSet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Besides</a:t>
          </a:r>
          <a:endParaRPr lang="en-US" dirty="0" smtClean="0">
            <a:solidFill>
              <a:srgbClr val="FFFF00"/>
            </a:solidFill>
          </a:endParaRPr>
        </a:p>
      </dgm:t>
    </dgm:pt>
    <dgm:pt modelId="{71899DAB-708E-463E-9FDF-E93104C1B321}" type="parTrans" cxnId="{2CFB9027-8209-46F1-8105-58BAD3A81182}">
      <dgm:prSet/>
      <dgm:spPr/>
      <dgm:t>
        <a:bodyPr/>
        <a:lstStyle/>
        <a:p>
          <a:endParaRPr lang="th-TH"/>
        </a:p>
      </dgm:t>
    </dgm:pt>
    <dgm:pt modelId="{73849250-3698-4BDA-9B52-965AAC2D89C6}" type="sibTrans" cxnId="{2CFB9027-8209-46F1-8105-58BAD3A81182}">
      <dgm:prSet/>
      <dgm:spPr/>
      <dgm:t>
        <a:bodyPr/>
        <a:lstStyle/>
        <a:p>
          <a:endParaRPr lang="th-TH"/>
        </a:p>
      </dgm:t>
    </dgm:pt>
    <dgm:pt modelId="{6697ED19-F4CC-4644-87C3-2E41A7661B3B}">
      <dgm:prSet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Also</a:t>
          </a:r>
          <a:endParaRPr lang="en-US" dirty="0" smtClean="0">
            <a:solidFill>
              <a:srgbClr val="FFFF00"/>
            </a:solidFill>
          </a:endParaRPr>
        </a:p>
      </dgm:t>
    </dgm:pt>
    <dgm:pt modelId="{4F980489-C254-46E7-9B2D-29F1205D8AD9}" type="parTrans" cxnId="{0D52DA52-09DF-4123-AA58-3C63F70BA12C}">
      <dgm:prSet/>
      <dgm:spPr/>
      <dgm:t>
        <a:bodyPr/>
        <a:lstStyle/>
        <a:p>
          <a:endParaRPr lang="th-TH"/>
        </a:p>
      </dgm:t>
    </dgm:pt>
    <dgm:pt modelId="{C626B69A-B334-4424-8598-7F2A985ED416}" type="sibTrans" cxnId="{0D52DA52-09DF-4123-AA58-3C63F70BA12C}">
      <dgm:prSet/>
      <dgm:spPr/>
      <dgm:t>
        <a:bodyPr/>
        <a:lstStyle/>
        <a:p>
          <a:endParaRPr lang="th-TH"/>
        </a:p>
      </dgm:t>
    </dgm:pt>
    <dgm:pt modelId="{1081C2D4-9B70-4E60-B2BF-0C19119EF4AC}">
      <dgm:prSet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Finally , last</a:t>
          </a:r>
          <a:endParaRPr lang="th-TH" dirty="0" smtClean="0">
            <a:solidFill>
              <a:srgbClr val="FFFF00"/>
            </a:solidFill>
          </a:endParaRPr>
        </a:p>
      </dgm:t>
    </dgm:pt>
    <dgm:pt modelId="{7B91C34B-0C84-4C07-8017-886720D1FEEF}" type="parTrans" cxnId="{BD9D01A5-87E3-44A2-BD1F-A0B076CB05FE}">
      <dgm:prSet/>
      <dgm:spPr/>
      <dgm:t>
        <a:bodyPr/>
        <a:lstStyle/>
        <a:p>
          <a:endParaRPr lang="th-TH"/>
        </a:p>
      </dgm:t>
    </dgm:pt>
    <dgm:pt modelId="{12B36557-552A-422E-9C86-41AA1BA558DB}" type="sibTrans" cxnId="{BD9D01A5-87E3-44A2-BD1F-A0B076CB05FE}">
      <dgm:prSet/>
      <dgm:spPr/>
      <dgm:t>
        <a:bodyPr/>
        <a:lstStyle/>
        <a:p>
          <a:endParaRPr lang="th-TH"/>
        </a:p>
      </dgm:t>
    </dgm:pt>
    <dgm:pt modelId="{1D821544-3812-47F9-B70C-E87755571A83}" type="pres">
      <dgm:prSet presAssocID="{93188DDC-D05F-4A7E-8A3F-CE8A9D7C6E4D}" presName="Name0" presStyleCnt="0">
        <dgm:presLayoutVars>
          <dgm:dir/>
          <dgm:animLvl val="lvl"/>
          <dgm:resizeHandles val="exact"/>
        </dgm:presLayoutVars>
      </dgm:prSet>
      <dgm:spPr/>
    </dgm:pt>
    <dgm:pt modelId="{8576AC26-7285-4EFE-BA3C-1F40EE56D010}" type="pres">
      <dgm:prSet presAssocID="{DBAD76B0-DA57-49DB-94E8-BFE6EDC1C00F}" presName="compositeNode" presStyleCnt="0">
        <dgm:presLayoutVars>
          <dgm:bulletEnabled val="1"/>
        </dgm:presLayoutVars>
      </dgm:prSet>
      <dgm:spPr/>
    </dgm:pt>
    <dgm:pt modelId="{0B8F1BB2-356B-4A19-A4EA-9EC3AE03ACE5}" type="pres">
      <dgm:prSet presAssocID="{DBAD76B0-DA57-49DB-94E8-BFE6EDC1C00F}" presName="bgRect" presStyleLbl="node1" presStyleIdx="0" presStyleCnt="2"/>
      <dgm:spPr/>
    </dgm:pt>
    <dgm:pt modelId="{59563FA1-BBF6-4E71-89B7-9FD9713DB67B}" type="pres">
      <dgm:prSet presAssocID="{DBAD76B0-DA57-49DB-94E8-BFE6EDC1C00F}" presName="parentNode" presStyleLbl="node1" presStyleIdx="0" presStyleCnt="2">
        <dgm:presLayoutVars>
          <dgm:chMax val="0"/>
          <dgm:bulletEnabled val="1"/>
        </dgm:presLayoutVars>
      </dgm:prSet>
      <dgm:spPr/>
    </dgm:pt>
    <dgm:pt modelId="{AF92FF10-DF0E-49D2-90FE-311D4942236A}" type="pres">
      <dgm:prSet presAssocID="{DBAD76B0-DA57-49DB-94E8-BFE6EDC1C00F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18FBE14-DD55-412C-8AEE-48CEDD4ABB5B}" type="pres">
      <dgm:prSet presAssocID="{6B74D569-4B21-4FBA-8EB8-9959AC2EADDD}" presName="hSp" presStyleCnt="0"/>
      <dgm:spPr/>
    </dgm:pt>
    <dgm:pt modelId="{0C500F15-A3C9-4649-871B-DA36BED62BFB}" type="pres">
      <dgm:prSet presAssocID="{6B74D569-4B21-4FBA-8EB8-9959AC2EADDD}" presName="vProcSp" presStyleCnt="0"/>
      <dgm:spPr/>
    </dgm:pt>
    <dgm:pt modelId="{7A86EE72-447F-4074-8CAB-4D87A62ABC99}" type="pres">
      <dgm:prSet presAssocID="{6B74D569-4B21-4FBA-8EB8-9959AC2EADDD}" presName="vSp1" presStyleCnt="0"/>
      <dgm:spPr/>
    </dgm:pt>
    <dgm:pt modelId="{E894598F-F4F4-4C9C-96CB-C00C882AD393}" type="pres">
      <dgm:prSet presAssocID="{6B74D569-4B21-4FBA-8EB8-9959AC2EADDD}" presName="simulatedConn" presStyleLbl="solidFgAcc1" presStyleIdx="0" presStyleCnt="1"/>
      <dgm:spPr/>
    </dgm:pt>
    <dgm:pt modelId="{7970BF3B-90C6-4930-8BBA-6F53BCBBE9D0}" type="pres">
      <dgm:prSet presAssocID="{6B74D569-4B21-4FBA-8EB8-9959AC2EADDD}" presName="vSp2" presStyleCnt="0"/>
      <dgm:spPr/>
    </dgm:pt>
    <dgm:pt modelId="{A4627A8B-6C65-433A-9A87-BDE80D1D4C09}" type="pres">
      <dgm:prSet presAssocID="{6B74D569-4B21-4FBA-8EB8-9959AC2EADDD}" presName="sibTrans" presStyleCnt="0"/>
      <dgm:spPr/>
    </dgm:pt>
    <dgm:pt modelId="{881F89FA-6034-458C-821C-7753D2E084AF}" type="pres">
      <dgm:prSet presAssocID="{EE6B6773-D0E2-46BA-B50D-0E000A0F7B64}" presName="compositeNode" presStyleCnt="0">
        <dgm:presLayoutVars>
          <dgm:bulletEnabled val="1"/>
        </dgm:presLayoutVars>
      </dgm:prSet>
      <dgm:spPr/>
    </dgm:pt>
    <dgm:pt modelId="{5262C695-2238-431F-8DD6-8F8AF9D25D23}" type="pres">
      <dgm:prSet presAssocID="{EE6B6773-D0E2-46BA-B50D-0E000A0F7B64}" presName="bgRect" presStyleLbl="node1" presStyleIdx="1" presStyleCnt="2"/>
      <dgm:spPr/>
    </dgm:pt>
    <dgm:pt modelId="{27C50FEE-8F9E-4085-BAA2-7DA7E7C74097}" type="pres">
      <dgm:prSet presAssocID="{EE6B6773-D0E2-46BA-B50D-0E000A0F7B64}" presName="parentNode" presStyleLbl="node1" presStyleIdx="1" presStyleCnt="2">
        <dgm:presLayoutVars>
          <dgm:chMax val="0"/>
          <dgm:bulletEnabled val="1"/>
        </dgm:presLayoutVars>
      </dgm:prSet>
      <dgm:spPr/>
    </dgm:pt>
    <dgm:pt modelId="{8B9881D2-D447-479F-8EE3-75EC64BC2D1E}" type="pres">
      <dgm:prSet presAssocID="{EE6B6773-D0E2-46BA-B50D-0E000A0F7B64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FB274F97-F6B9-4C6D-B3A3-2D233767B16A}" type="presOf" srcId="{DBAD76B0-DA57-49DB-94E8-BFE6EDC1C00F}" destId="{0B8F1BB2-356B-4A19-A4EA-9EC3AE03ACE5}" srcOrd="0" destOrd="0" presId="urn:microsoft.com/office/officeart/2005/8/layout/hProcess7"/>
    <dgm:cxn modelId="{0D52DA52-09DF-4123-AA58-3C63F70BA12C}" srcId="{DBAD76B0-DA57-49DB-94E8-BFE6EDC1C00F}" destId="{6697ED19-F4CC-4644-87C3-2E41A7661B3B}" srcOrd="3" destOrd="0" parTransId="{4F980489-C254-46E7-9B2D-29F1205D8AD9}" sibTransId="{C626B69A-B334-4424-8598-7F2A985ED416}"/>
    <dgm:cxn modelId="{44F1BBE6-C23A-4149-A091-D0D547A6C5F2}" srcId="{DBAD76B0-DA57-49DB-94E8-BFE6EDC1C00F}" destId="{0E202747-29B2-434C-AC37-131A5F1E9DF8}" srcOrd="1" destOrd="0" parTransId="{3D740847-C419-43B1-BB7A-3C7B1A5D7BEA}" sibTransId="{2F4F29BD-C548-4069-A160-16EFEEA86B62}"/>
    <dgm:cxn modelId="{99142809-1D68-4118-90A3-60AD5D122628}" type="presOf" srcId="{1081C2D4-9B70-4E60-B2BF-0C19119EF4AC}" destId="{AF92FF10-DF0E-49D2-90FE-311D4942236A}" srcOrd="0" destOrd="4" presId="urn:microsoft.com/office/officeart/2005/8/layout/hProcess7"/>
    <dgm:cxn modelId="{4E5872DF-C7D2-4990-9E14-83D37B67ACEC}" srcId="{93188DDC-D05F-4A7E-8A3F-CE8A9D7C6E4D}" destId="{DBAD76B0-DA57-49DB-94E8-BFE6EDC1C00F}" srcOrd="0" destOrd="0" parTransId="{698D57C2-A0FD-4067-95B4-D7E07CD4FE03}" sibTransId="{6B74D569-4B21-4FBA-8EB8-9959AC2EADDD}"/>
    <dgm:cxn modelId="{2CFB9027-8209-46F1-8105-58BAD3A81182}" srcId="{DBAD76B0-DA57-49DB-94E8-BFE6EDC1C00F}" destId="{38338EA9-D278-482D-81E5-33010494420F}" srcOrd="2" destOrd="0" parTransId="{71899DAB-708E-463E-9FDF-E93104C1B321}" sibTransId="{73849250-3698-4BDA-9B52-965AAC2D89C6}"/>
    <dgm:cxn modelId="{C8496692-A8EE-4380-B1CF-313BE8BB9CBF}" srcId="{EE6B6773-D0E2-46BA-B50D-0E000A0F7B64}" destId="{D230644D-60A8-4CBB-9F13-64E426115B3E}" srcOrd="0" destOrd="0" parTransId="{567391E6-45B2-4889-B28A-249C39AD62D1}" sibTransId="{2D9D4A1B-6FD6-4A83-89C1-3F12B9866C49}"/>
    <dgm:cxn modelId="{C61C3A22-0083-4318-8076-F9BEAF3B83BD}" srcId="{DBAD76B0-DA57-49DB-94E8-BFE6EDC1C00F}" destId="{F8533781-DF88-45DD-840A-C1EC1ACAC52B}" srcOrd="0" destOrd="0" parTransId="{8FDB6DE1-09CE-42FE-8CF3-C08A2E82696F}" sibTransId="{0F10E4CD-E4AC-4289-83EA-9B027903E163}"/>
    <dgm:cxn modelId="{1C6400F6-E5F6-4980-9B47-890A029C12A9}" type="presOf" srcId="{D230644D-60A8-4CBB-9F13-64E426115B3E}" destId="{8B9881D2-D447-479F-8EE3-75EC64BC2D1E}" srcOrd="0" destOrd="0" presId="urn:microsoft.com/office/officeart/2005/8/layout/hProcess7"/>
    <dgm:cxn modelId="{B1A059DE-098E-4215-82EF-75887E26CAEB}" srcId="{93188DDC-D05F-4A7E-8A3F-CE8A9D7C6E4D}" destId="{EE6B6773-D0E2-46BA-B50D-0E000A0F7B64}" srcOrd="1" destOrd="0" parTransId="{0F82BBA9-445B-46DA-980D-C860479C6D14}" sibTransId="{A428478D-B0E4-477F-90F6-A67957DAA161}"/>
    <dgm:cxn modelId="{765855E4-60B8-44BE-9660-B33FAD79E21F}" type="presOf" srcId="{0E202747-29B2-434C-AC37-131A5F1E9DF8}" destId="{AF92FF10-DF0E-49D2-90FE-311D4942236A}" srcOrd="0" destOrd="1" presId="urn:microsoft.com/office/officeart/2005/8/layout/hProcess7"/>
    <dgm:cxn modelId="{A225BEC1-FBDD-4768-A52F-35B7E4114FAF}" type="presOf" srcId="{93188DDC-D05F-4A7E-8A3F-CE8A9D7C6E4D}" destId="{1D821544-3812-47F9-B70C-E87755571A83}" srcOrd="0" destOrd="0" presId="urn:microsoft.com/office/officeart/2005/8/layout/hProcess7"/>
    <dgm:cxn modelId="{8271D93A-D50E-4B5D-8B5E-30556B387692}" type="presOf" srcId="{EE6B6773-D0E2-46BA-B50D-0E000A0F7B64}" destId="{27C50FEE-8F9E-4085-BAA2-7DA7E7C74097}" srcOrd="1" destOrd="0" presId="urn:microsoft.com/office/officeart/2005/8/layout/hProcess7"/>
    <dgm:cxn modelId="{5B3883DF-6D02-4A24-BF8B-7B7B6EF829FF}" type="presOf" srcId="{F8533781-DF88-45DD-840A-C1EC1ACAC52B}" destId="{AF92FF10-DF0E-49D2-90FE-311D4942236A}" srcOrd="0" destOrd="0" presId="urn:microsoft.com/office/officeart/2005/8/layout/hProcess7"/>
    <dgm:cxn modelId="{BD9D01A5-87E3-44A2-BD1F-A0B076CB05FE}" srcId="{DBAD76B0-DA57-49DB-94E8-BFE6EDC1C00F}" destId="{1081C2D4-9B70-4E60-B2BF-0C19119EF4AC}" srcOrd="4" destOrd="0" parTransId="{7B91C34B-0C84-4C07-8017-886720D1FEEF}" sibTransId="{12B36557-552A-422E-9C86-41AA1BA558DB}"/>
    <dgm:cxn modelId="{4E03D01D-5AF6-42D1-AD1C-C8F9B787E3E6}" type="presOf" srcId="{EE6B6773-D0E2-46BA-B50D-0E000A0F7B64}" destId="{5262C695-2238-431F-8DD6-8F8AF9D25D23}" srcOrd="0" destOrd="0" presId="urn:microsoft.com/office/officeart/2005/8/layout/hProcess7"/>
    <dgm:cxn modelId="{1ED54DE1-C5C0-4CB9-9EBC-C95D55075C06}" type="presOf" srcId="{6697ED19-F4CC-4644-87C3-2E41A7661B3B}" destId="{AF92FF10-DF0E-49D2-90FE-311D4942236A}" srcOrd="0" destOrd="3" presId="urn:microsoft.com/office/officeart/2005/8/layout/hProcess7"/>
    <dgm:cxn modelId="{583D04F3-9E80-4C68-AB5F-B42E869ECA92}" type="presOf" srcId="{38338EA9-D278-482D-81E5-33010494420F}" destId="{AF92FF10-DF0E-49D2-90FE-311D4942236A}" srcOrd="0" destOrd="2" presId="urn:microsoft.com/office/officeart/2005/8/layout/hProcess7"/>
    <dgm:cxn modelId="{0F4BBA8B-68B5-429C-A889-1E49A45DFC42}" type="presOf" srcId="{DBAD76B0-DA57-49DB-94E8-BFE6EDC1C00F}" destId="{59563FA1-BBF6-4E71-89B7-9FD9713DB67B}" srcOrd="1" destOrd="0" presId="urn:microsoft.com/office/officeart/2005/8/layout/hProcess7"/>
    <dgm:cxn modelId="{D3F49551-6235-48FA-9971-30CA669DD87C}" type="presParOf" srcId="{1D821544-3812-47F9-B70C-E87755571A83}" destId="{8576AC26-7285-4EFE-BA3C-1F40EE56D010}" srcOrd="0" destOrd="0" presId="urn:microsoft.com/office/officeart/2005/8/layout/hProcess7"/>
    <dgm:cxn modelId="{37FB0E7F-14A0-43D8-BDFA-FBF6ED79310D}" type="presParOf" srcId="{8576AC26-7285-4EFE-BA3C-1F40EE56D010}" destId="{0B8F1BB2-356B-4A19-A4EA-9EC3AE03ACE5}" srcOrd="0" destOrd="0" presId="urn:microsoft.com/office/officeart/2005/8/layout/hProcess7"/>
    <dgm:cxn modelId="{48742861-5DEB-403F-9D84-8295EB54E2E0}" type="presParOf" srcId="{8576AC26-7285-4EFE-BA3C-1F40EE56D010}" destId="{59563FA1-BBF6-4E71-89B7-9FD9713DB67B}" srcOrd="1" destOrd="0" presId="urn:microsoft.com/office/officeart/2005/8/layout/hProcess7"/>
    <dgm:cxn modelId="{CFFEA49E-5645-4424-8107-E758A0E4E363}" type="presParOf" srcId="{8576AC26-7285-4EFE-BA3C-1F40EE56D010}" destId="{AF92FF10-DF0E-49D2-90FE-311D4942236A}" srcOrd="2" destOrd="0" presId="urn:microsoft.com/office/officeart/2005/8/layout/hProcess7"/>
    <dgm:cxn modelId="{B4FD3E26-82C8-4ECC-8FB8-0131D41FA97C}" type="presParOf" srcId="{1D821544-3812-47F9-B70C-E87755571A83}" destId="{B18FBE14-DD55-412C-8AEE-48CEDD4ABB5B}" srcOrd="1" destOrd="0" presId="urn:microsoft.com/office/officeart/2005/8/layout/hProcess7"/>
    <dgm:cxn modelId="{2D6CCE6C-DD7A-4AC4-A5CE-8DC6D389672C}" type="presParOf" srcId="{1D821544-3812-47F9-B70C-E87755571A83}" destId="{0C500F15-A3C9-4649-871B-DA36BED62BFB}" srcOrd="2" destOrd="0" presId="urn:microsoft.com/office/officeart/2005/8/layout/hProcess7"/>
    <dgm:cxn modelId="{EEAD11A8-11E5-4C12-9BE4-294EC1BEA62B}" type="presParOf" srcId="{0C500F15-A3C9-4649-871B-DA36BED62BFB}" destId="{7A86EE72-447F-4074-8CAB-4D87A62ABC99}" srcOrd="0" destOrd="0" presId="urn:microsoft.com/office/officeart/2005/8/layout/hProcess7"/>
    <dgm:cxn modelId="{A882766D-35A2-46B3-B44A-9A91F8D7E104}" type="presParOf" srcId="{0C500F15-A3C9-4649-871B-DA36BED62BFB}" destId="{E894598F-F4F4-4C9C-96CB-C00C882AD393}" srcOrd="1" destOrd="0" presId="urn:microsoft.com/office/officeart/2005/8/layout/hProcess7"/>
    <dgm:cxn modelId="{2BD96C6C-826D-4049-AF94-1684BDEF32F1}" type="presParOf" srcId="{0C500F15-A3C9-4649-871B-DA36BED62BFB}" destId="{7970BF3B-90C6-4930-8BBA-6F53BCBBE9D0}" srcOrd="2" destOrd="0" presId="urn:microsoft.com/office/officeart/2005/8/layout/hProcess7"/>
    <dgm:cxn modelId="{73E41BE3-7174-466A-A938-03A624697BDD}" type="presParOf" srcId="{1D821544-3812-47F9-B70C-E87755571A83}" destId="{A4627A8B-6C65-433A-9A87-BDE80D1D4C09}" srcOrd="3" destOrd="0" presId="urn:microsoft.com/office/officeart/2005/8/layout/hProcess7"/>
    <dgm:cxn modelId="{A6988410-E9AD-42E1-B03A-E57CA57513C7}" type="presParOf" srcId="{1D821544-3812-47F9-B70C-E87755571A83}" destId="{881F89FA-6034-458C-821C-7753D2E084AF}" srcOrd="4" destOrd="0" presId="urn:microsoft.com/office/officeart/2005/8/layout/hProcess7"/>
    <dgm:cxn modelId="{E85513B3-7EAC-41FF-95BA-955A99A6E7C3}" type="presParOf" srcId="{881F89FA-6034-458C-821C-7753D2E084AF}" destId="{5262C695-2238-431F-8DD6-8F8AF9D25D23}" srcOrd="0" destOrd="0" presId="urn:microsoft.com/office/officeart/2005/8/layout/hProcess7"/>
    <dgm:cxn modelId="{E4FC34DB-2086-4B0C-A663-8075C8168096}" type="presParOf" srcId="{881F89FA-6034-458C-821C-7753D2E084AF}" destId="{27C50FEE-8F9E-4085-BAA2-7DA7E7C74097}" srcOrd="1" destOrd="0" presId="urn:microsoft.com/office/officeart/2005/8/layout/hProcess7"/>
    <dgm:cxn modelId="{C1228ECB-3B75-4CAE-9DB3-C2991880B5E4}" type="presParOf" srcId="{881F89FA-6034-458C-821C-7753D2E084AF}" destId="{8B9881D2-D447-479F-8EE3-75EC64BC2D1E}" srcOrd="2" destOrd="0" presId="urn:microsoft.com/office/officeart/2005/8/layout/hProcess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B716-42DD-420B-A8E9-AB5D19EC6876}" type="datetimeFigureOut">
              <a:rPr lang="th-TH" smtClean="0"/>
              <a:t>10/09/58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E26D-90F2-47D9-A6D9-161F51D1A5E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B716-42DD-420B-A8E9-AB5D19EC6876}" type="datetimeFigureOut">
              <a:rPr lang="th-TH" smtClean="0"/>
              <a:t>10/09/58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E26D-90F2-47D9-A6D9-161F51D1A5E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B716-42DD-420B-A8E9-AB5D19EC6876}" type="datetimeFigureOut">
              <a:rPr lang="th-TH" smtClean="0"/>
              <a:t>10/09/58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E26D-90F2-47D9-A6D9-161F51D1A5E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B716-42DD-420B-A8E9-AB5D19EC6876}" type="datetimeFigureOut">
              <a:rPr lang="th-TH" smtClean="0"/>
              <a:t>10/09/58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E26D-90F2-47D9-A6D9-161F51D1A5E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B716-42DD-420B-A8E9-AB5D19EC6876}" type="datetimeFigureOut">
              <a:rPr lang="th-TH" smtClean="0"/>
              <a:t>10/09/58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E26D-90F2-47D9-A6D9-161F51D1A5E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B716-42DD-420B-A8E9-AB5D19EC6876}" type="datetimeFigureOut">
              <a:rPr lang="th-TH" smtClean="0"/>
              <a:t>10/09/58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E26D-90F2-47D9-A6D9-161F51D1A5E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B716-42DD-420B-A8E9-AB5D19EC6876}" type="datetimeFigureOut">
              <a:rPr lang="th-TH" smtClean="0"/>
              <a:t>10/09/58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E26D-90F2-47D9-A6D9-161F51D1A5E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B716-42DD-420B-A8E9-AB5D19EC6876}" type="datetimeFigureOut">
              <a:rPr lang="th-TH" smtClean="0"/>
              <a:t>10/09/58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E26D-90F2-47D9-A6D9-161F51D1A5E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B716-42DD-420B-A8E9-AB5D19EC6876}" type="datetimeFigureOut">
              <a:rPr lang="th-TH" smtClean="0"/>
              <a:t>10/09/58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E26D-90F2-47D9-A6D9-161F51D1A5E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B716-42DD-420B-A8E9-AB5D19EC6876}" type="datetimeFigureOut">
              <a:rPr lang="th-TH" smtClean="0"/>
              <a:t>10/09/58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E26D-90F2-47D9-A6D9-161F51D1A5E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B716-42DD-420B-A8E9-AB5D19EC6876}" type="datetimeFigureOut">
              <a:rPr lang="th-TH" smtClean="0"/>
              <a:t>10/09/58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E26D-90F2-47D9-A6D9-161F51D1A5E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0B716-42DD-420B-A8E9-AB5D19EC6876}" type="datetimeFigureOut">
              <a:rPr lang="th-TH" smtClean="0"/>
              <a:t>10/09/58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DE26D-90F2-47D9-A6D9-161F51D1A5EE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772400" cy="1470025"/>
          </a:xfrm>
        </p:spPr>
        <p:txBody>
          <a:bodyPr/>
          <a:lstStyle/>
          <a:p>
            <a:r>
              <a:rPr lang="en-US" dirty="0" smtClean="0"/>
              <a:t>Reading for comprehension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00166" y="2571744"/>
            <a:ext cx="6400800" cy="1752600"/>
          </a:xfrm>
        </p:spPr>
        <p:txBody>
          <a:bodyPr/>
          <a:lstStyle/>
          <a:p>
            <a:r>
              <a:rPr lang="en-US" dirty="0" err="1" smtClean="0"/>
              <a:t>Thidarat</a:t>
            </a:r>
            <a:r>
              <a:rPr lang="en-US" dirty="0" smtClean="0"/>
              <a:t>   </a:t>
            </a:r>
            <a:r>
              <a:rPr lang="en-US" dirty="0" err="1" smtClean="0"/>
              <a:t>Suebyart</a:t>
            </a:r>
            <a:endParaRPr lang="th-TH" dirty="0"/>
          </a:p>
        </p:txBody>
      </p:sp>
      <p:pic>
        <p:nvPicPr>
          <p:cNvPr id="25604" name="Picture 4" descr="http://rama4.mahidol.ac.th/ramamental/sites/default/files/public/img/general/Children%20Reading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3500438"/>
            <a:ext cx="4618138" cy="25970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Supporting details </a:t>
            </a:r>
            <a:r>
              <a:rPr lang="th-TH" dirty="0" smtClean="0"/>
              <a:t>(รายละเอียดที่สนับสนุนใจความหลัก)</a:t>
            </a:r>
            <a:br>
              <a:rPr lang="th-TH" dirty="0" smtClean="0"/>
            </a:br>
            <a:endParaRPr lang="th-TH" dirty="0"/>
          </a:p>
        </p:txBody>
      </p:sp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ใจความสรุปประเด็นหลักและรายละเอียดที่สำคัญ</a:t>
            </a:r>
          </a:p>
          <a:p>
            <a:r>
              <a:rPr lang="th-TH" dirty="0" smtClean="0"/>
              <a:t>ถ้าไม่มี </a:t>
            </a:r>
            <a:r>
              <a:rPr lang="en-US" dirty="0" smtClean="0"/>
              <a:t>Summary </a:t>
            </a:r>
            <a:r>
              <a:rPr lang="th-TH" dirty="0" smtClean="0"/>
              <a:t>ต้องสรุป </a:t>
            </a:r>
            <a:r>
              <a:rPr lang="en-US" dirty="0" smtClean="0"/>
              <a:t>main idea +s</a:t>
            </a:r>
            <a:r>
              <a:rPr lang="en-US" dirty="0" smtClean="0"/>
              <a:t>upporting details  </a:t>
            </a:r>
            <a:r>
              <a:rPr lang="th-TH" dirty="0" smtClean="0"/>
              <a:t>ว่าเสนอแนวคิดอะไร</a:t>
            </a:r>
            <a:endParaRPr lang="th-TH" dirty="0"/>
          </a:p>
        </p:txBody>
      </p:sp>
      <p:pic>
        <p:nvPicPr>
          <p:cNvPr id="5122" name="Picture 2" descr="https://lh6.googleusercontent.com/Q-FJayjNZJ7gOOhg15bqRL3J7Z0_4t_2EP-YAwR8KbyRwqwPj4L2ZlCNqHiaYQGekgdM3DjAeafmvPi8uVvJVG5QCFrZ9WOsr_Yy0M4WVrsJn2aLs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786190"/>
            <a:ext cx="4048125" cy="2686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Topic, Main idea, Supporting detail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exercise</a:t>
            </a:r>
          </a:p>
          <a:p>
            <a:endParaRPr lang="th-TH" dirty="0"/>
          </a:p>
        </p:txBody>
      </p:sp>
      <p:pic>
        <p:nvPicPr>
          <p:cNvPr id="4098" name="Picture 2" descr="https://encrypted-tbn0.gstatic.com/images?q=tbn:ANd9GcSbw2YndQjRcVKYSQtA7oB5cAJ6_4DoeJds1SZXUsTRExsoJEsV4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714620"/>
            <a:ext cx="2857520" cy="2132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3" y="214290"/>
            <a:ext cx="6643735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91500"/>
            <a:ext cx="8001056" cy="610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  <a:endParaRPr lang="th-TH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การคิดอย่างเป็นระบบ</a:t>
            </a:r>
            <a:endParaRPr lang="th-TH" dirty="0"/>
          </a:p>
        </p:txBody>
      </p:sp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for comprehension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for comprehension </a:t>
            </a:r>
            <a:r>
              <a:rPr lang="th-TH" dirty="0" smtClean="0"/>
              <a:t>(การอ่านเพื่อความเข้าใจ)</a:t>
            </a:r>
          </a:p>
          <a:p>
            <a:r>
              <a:rPr lang="th-TH" dirty="0" smtClean="0"/>
              <a:t>การอ่านเพื่อทำความเข้าใจสิ่งที่อ่านทั้งหมด </a:t>
            </a:r>
            <a:r>
              <a:rPr lang="en-US" dirty="0" smtClean="0"/>
              <a:t>(general meaning)</a:t>
            </a:r>
          </a:p>
          <a:p>
            <a:r>
              <a:rPr lang="th-TH" dirty="0" smtClean="0"/>
              <a:t>เข้าใจรายละเอียด </a:t>
            </a:r>
            <a:r>
              <a:rPr lang="en-US" dirty="0" smtClean="0"/>
              <a:t>(detail)</a:t>
            </a:r>
          </a:p>
          <a:p>
            <a:r>
              <a:rPr lang="th-TH" dirty="0" smtClean="0"/>
              <a:t>ผู้อ่านต้องเข้าใจ </a:t>
            </a:r>
            <a:r>
              <a:rPr lang="en-US" dirty="0" smtClean="0"/>
              <a:t>Main idea </a:t>
            </a:r>
            <a:r>
              <a:rPr lang="th-TH" dirty="0" smtClean="0"/>
              <a:t>และความเชื่อมโยงที่มาสนับสนุน</a:t>
            </a: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Paragraph reading skill </a:t>
            </a:r>
            <a:r>
              <a:rPr lang="th-TH" dirty="0" smtClean="0"/>
              <a:t>(ทักษะการอ่านอนุเฉท)</a:t>
            </a:r>
            <a:endParaRPr lang="th-TH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organization</a:t>
            </a:r>
            <a:endParaRPr lang="th-TH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 strategies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idea strategies</a:t>
            </a:r>
            <a:r>
              <a:rPr lang="th-TH" dirty="0" smtClean="0"/>
              <a:t> (กลวิธีการหาประเด็นหลักของเรื่อง)</a:t>
            </a:r>
          </a:p>
          <a:p>
            <a:r>
              <a:rPr lang="en-US" dirty="0" smtClean="0"/>
              <a:t>Main idea </a:t>
            </a:r>
            <a:r>
              <a:rPr lang="th-TH" dirty="0" smtClean="0"/>
              <a:t>คือ ประเด็นหลักของเรื่อง </a:t>
            </a:r>
          </a:p>
          <a:p>
            <a:r>
              <a:rPr lang="th-TH" dirty="0" smtClean="0"/>
              <a:t>วิธีการหา </a:t>
            </a:r>
          </a:p>
          <a:p>
            <a:r>
              <a:rPr lang="en-US" dirty="0" smtClean="0"/>
              <a:t>What is the point of this paragraph? </a:t>
            </a:r>
            <a:r>
              <a:rPr lang="th-TH" dirty="0" smtClean="0"/>
              <a:t>คือ มองหา </a:t>
            </a:r>
            <a:r>
              <a:rPr lang="en-US" dirty="0" smtClean="0"/>
              <a:t>Topic sentence  </a:t>
            </a:r>
            <a:r>
              <a:rPr lang="th-TH" dirty="0" smtClean="0"/>
              <a:t>ถ้าผู้เขียนไม่เขียนมา ต้องคิด </a:t>
            </a:r>
            <a:r>
              <a:rPr lang="en-US" dirty="0" smtClean="0"/>
              <a:t>Main idea </a:t>
            </a:r>
            <a:r>
              <a:rPr lang="th-TH" dirty="0" smtClean="0"/>
              <a:t>ให้ตรงประเด็</a:t>
            </a:r>
            <a:r>
              <a:rPr lang="th-TH" dirty="0"/>
              <a:t>น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สังเกต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ต้องดู </a:t>
            </a:r>
            <a:r>
              <a:rPr lang="en-US" dirty="0" smtClean="0"/>
              <a:t>major supporting details</a:t>
            </a:r>
          </a:p>
          <a:p>
            <a:r>
              <a:rPr lang="th-TH" dirty="0" smtClean="0"/>
              <a:t>ดู </a:t>
            </a:r>
            <a:r>
              <a:rPr lang="en-US" dirty="0" smtClean="0"/>
              <a:t>Context clue</a:t>
            </a:r>
          </a:p>
          <a:p>
            <a:r>
              <a:rPr lang="en-US" dirty="0" smtClean="0"/>
              <a:t>Connectives </a:t>
            </a:r>
            <a:r>
              <a:rPr lang="th-TH" dirty="0" smtClean="0"/>
              <a:t>(คำเชื่อม) เช่น  </a:t>
            </a:r>
          </a:p>
          <a:p>
            <a:pPr lvl="1"/>
            <a:r>
              <a:rPr lang="en-US" dirty="0" smtClean="0"/>
              <a:t>One</a:t>
            </a:r>
          </a:p>
          <a:p>
            <a:pPr lvl="1"/>
            <a:r>
              <a:rPr lang="en-US" dirty="0" smtClean="0"/>
              <a:t>First</a:t>
            </a:r>
          </a:p>
          <a:p>
            <a:pPr lvl="1"/>
            <a:r>
              <a:rPr lang="en-US" dirty="0" smtClean="0"/>
              <a:t>Besides</a:t>
            </a:r>
          </a:p>
          <a:p>
            <a:pPr lvl="1"/>
            <a:r>
              <a:rPr lang="en-US" dirty="0" smtClean="0"/>
              <a:t>Also</a:t>
            </a:r>
          </a:p>
          <a:p>
            <a:pPr lvl="1"/>
            <a:r>
              <a:rPr lang="en-US" dirty="0" smtClean="0"/>
              <a:t>Finally </a:t>
            </a:r>
            <a:endParaRPr lang="th-TH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details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Supporting details </a:t>
            </a:r>
            <a:r>
              <a:rPr lang="th-TH" dirty="0" smtClean="0"/>
              <a:t>(รายละเอียดที่สนับสนุนใจความหลัก)</a:t>
            </a:r>
          </a:p>
          <a:p>
            <a:r>
              <a:rPr lang="th-TH" dirty="0" smtClean="0"/>
              <a:t>โดยให้รายละเอียดขยายความ</a:t>
            </a:r>
          </a:p>
          <a:p>
            <a:r>
              <a:rPr lang="th-TH" dirty="0" smtClean="0"/>
              <a:t>ให้ตัวอย่าง</a:t>
            </a:r>
          </a:p>
          <a:p>
            <a:r>
              <a:rPr lang="th-TH" dirty="0" smtClean="0"/>
              <a:t>อธิบายให้สนับสนุนประเด็นหลัก </a:t>
            </a:r>
            <a:r>
              <a:rPr lang="en-US" dirty="0" smtClean="0"/>
              <a:t>(main idea)</a:t>
            </a:r>
            <a:endParaRPr lang="th-TH" dirty="0"/>
          </a:p>
        </p:txBody>
      </p:sp>
      <p:pic>
        <p:nvPicPr>
          <p:cNvPr id="7170" name="Picture 2" descr="http://www.triamudom.ac.th/Media/Default/images/Decoration/aeb4b333d5b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214818"/>
            <a:ext cx="3000356" cy="22252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276</Words>
  <Application>Microsoft Office PowerPoint</Application>
  <PresentationFormat>นำเสนอทางหน้าจอ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5" baseType="lpstr">
      <vt:lpstr>ชุดรูปแบบของ Office</vt:lpstr>
      <vt:lpstr>Reading for comprehension</vt:lpstr>
      <vt:lpstr>Reading</vt:lpstr>
      <vt:lpstr>การคิดอย่างเป็นระบบ</vt:lpstr>
      <vt:lpstr>Reading for comprehension</vt:lpstr>
      <vt:lpstr>Paragraph reading skill (ทักษะการอ่านอนุเฉท)</vt:lpstr>
      <vt:lpstr>Paragraph organization</vt:lpstr>
      <vt:lpstr>Main idea strategies</vt:lpstr>
      <vt:lpstr>สังเกต</vt:lpstr>
      <vt:lpstr>Supporting details</vt:lpstr>
      <vt:lpstr> Supporting details (รายละเอียดที่สนับสนุนใจความหลัก) </vt:lpstr>
      <vt:lpstr>Summary</vt:lpstr>
      <vt:lpstr>Topic, Main idea, Supporting detail</vt:lpstr>
      <vt:lpstr>ภาพนิ่ง 13</vt:lpstr>
      <vt:lpstr>ภาพนิ่ง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for comprehension</dc:title>
  <dc:creator>WIN-7</dc:creator>
  <cp:lastModifiedBy>WIN-7</cp:lastModifiedBy>
  <cp:revision>7</cp:revision>
  <dcterms:created xsi:type="dcterms:W3CDTF">2015-09-10T15:23:49Z</dcterms:created>
  <dcterms:modified xsi:type="dcterms:W3CDTF">2015-09-10T16:24:45Z</dcterms:modified>
</cp:coreProperties>
</file>