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8"/>
  </p:notesMasterIdLst>
  <p:sldIdLst>
    <p:sldId id="278" r:id="rId2"/>
    <p:sldId id="439" r:id="rId3"/>
    <p:sldId id="440" r:id="rId4"/>
    <p:sldId id="441" r:id="rId5"/>
    <p:sldId id="442" r:id="rId6"/>
    <p:sldId id="443" r:id="rId7"/>
    <p:sldId id="444" r:id="rId8"/>
    <p:sldId id="445" r:id="rId9"/>
    <p:sldId id="446" r:id="rId10"/>
    <p:sldId id="417" r:id="rId11"/>
    <p:sldId id="418" r:id="rId12"/>
    <p:sldId id="419" r:id="rId13"/>
    <p:sldId id="415" r:id="rId14"/>
    <p:sldId id="429" r:id="rId15"/>
    <p:sldId id="431" r:id="rId16"/>
    <p:sldId id="430" r:id="rId17"/>
    <p:sldId id="432" r:id="rId18"/>
    <p:sldId id="433" r:id="rId19"/>
    <p:sldId id="434" r:id="rId20"/>
    <p:sldId id="435" r:id="rId21"/>
    <p:sldId id="436" r:id="rId22"/>
    <p:sldId id="437" r:id="rId23"/>
    <p:sldId id="438" r:id="rId24"/>
    <p:sldId id="416" r:id="rId25"/>
    <p:sldId id="447" r:id="rId26"/>
    <p:sldId id="276"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92AA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59" autoAdjust="0"/>
    <p:restoredTop sz="95341" autoAdjust="0"/>
  </p:normalViewPr>
  <p:slideViewPr>
    <p:cSldViewPr>
      <p:cViewPr>
        <p:scale>
          <a:sx n="75" d="100"/>
          <a:sy n="75" d="100"/>
        </p:scale>
        <p:origin x="-1002" y="24"/>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6BB8A0-E29C-4EE2-B2F5-762A0CE1C3CF}" type="doc">
      <dgm:prSet loTypeId="urn:microsoft.com/office/officeart/2005/8/layout/equation2" loCatId="process" qsTypeId="urn:microsoft.com/office/officeart/2005/8/quickstyle/simple1" qsCatId="simple" csTypeId="urn:microsoft.com/office/officeart/2005/8/colors/accent1_2" csCatId="accent1" phldr="1"/>
      <dgm:spPr/>
    </dgm:pt>
    <dgm:pt modelId="{676BF81A-BB44-47F8-8CB5-CE229C0B4FF3}">
      <dgm:prSet phldrT="[ข้อความ]"/>
      <dgm:spPr/>
      <dgm:t>
        <a:bodyPr/>
        <a:lstStyle/>
        <a:p>
          <a:r>
            <a:rPr lang="en-US" dirty="0" smtClean="0"/>
            <a:t>Scanning</a:t>
          </a:r>
          <a:endParaRPr lang="th-TH" dirty="0"/>
        </a:p>
      </dgm:t>
    </dgm:pt>
    <dgm:pt modelId="{83BE14E7-5363-4F99-9AC4-E107C3515C3D}" type="parTrans" cxnId="{340BD2B4-F33A-4C48-8CDC-038A7F8CDD92}">
      <dgm:prSet/>
      <dgm:spPr/>
      <dgm:t>
        <a:bodyPr/>
        <a:lstStyle/>
        <a:p>
          <a:endParaRPr lang="th-TH"/>
        </a:p>
      </dgm:t>
    </dgm:pt>
    <dgm:pt modelId="{A9839B7C-15A9-4E0A-993B-0CF6058EA7E3}" type="sibTrans" cxnId="{340BD2B4-F33A-4C48-8CDC-038A7F8CDD92}">
      <dgm:prSet/>
      <dgm:spPr/>
      <dgm:t>
        <a:bodyPr/>
        <a:lstStyle/>
        <a:p>
          <a:endParaRPr lang="th-TH"/>
        </a:p>
      </dgm:t>
    </dgm:pt>
    <dgm:pt modelId="{8FA3EB40-0DD7-4F7F-9496-2A7929C4581F}">
      <dgm:prSet phldrT="[ข้อความ]"/>
      <dgm:spPr/>
      <dgm:t>
        <a:bodyPr/>
        <a:lstStyle/>
        <a:p>
          <a:r>
            <a:rPr lang="en-US" dirty="0" smtClean="0"/>
            <a:t>Skimming</a:t>
          </a:r>
          <a:endParaRPr lang="th-TH" dirty="0"/>
        </a:p>
      </dgm:t>
    </dgm:pt>
    <dgm:pt modelId="{1DDD6D00-5D44-44DA-BC3C-4A0A656879E9}" type="parTrans" cxnId="{F8CE8B2D-1127-4633-87C9-FDBE9195E1E9}">
      <dgm:prSet/>
      <dgm:spPr/>
      <dgm:t>
        <a:bodyPr/>
        <a:lstStyle/>
        <a:p>
          <a:endParaRPr lang="th-TH"/>
        </a:p>
      </dgm:t>
    </dgm:pt>
    <dgm:pt modelId="{A938FA39-2B30-47AF-900C-71034312440F}" type="sibTrans" cxnId="{F8CE8B2D-1127-4633-87C9-FDBE9195E1E9}">
      <dgm:prSet/>
      <dgm:spPr/>
      <dgm:t>
        <a:bodyPr/>
        <a:lstStyle/>
        <a:p>
          <a:endParaRPr lang="th-TH"/>
        </a:p>
      </dgm:t>
    </dgm:pt>
    <dgm:pt modelId="{D2DA7C7B-A129-4572-9E41-5B467838DF87}">
      <dgm:prSet phldrT="[ข้อความ]"/>
      <dgm:spPr/>
      <dgm:t>
        <a:bodyPr/>
        <a:lstStyle/>
        <a:p>
          <a:r>
            <a:rPr lang="en-US" dirty="0" smtClean="0"/>
            <a:t>Reading skills</a:t>
          </a:r>
          <a:endParaRPr lang="th-TH" dirty="0"/>
        </a:p>
      </dgm:t>
    </dgm:pt>
    <dgm:pt modelId="{37769560-8355-47F7-9D0D-4C1D2AAB04F4}" type="parTrans" cxnId="{0267DCDD-509E-421F-836D-57AA4CE4EDD0}">
      <dgm:prSet/>
      <dgm:spPr/>
      <dgm:t>
        <a:bodyPr/>
        <a:lstStyle/>
        <a:p>
          <a:endParaRPr lang="th-TH"/>
        </a:p>
      </dgm:t>
    </dgm:pt>
    <dgm:pt modelId="{4C1B0DC8-0405-45BB-B338-4381216192BD}" type="sibTrans" cxnId="{0267DCDD-509E-421F-836D-57AA4CE4EDD0}">
      <dgm:prSet/>
      <dgm:spPr/>
      <dgm:t>
        <a:bodyPr/>
        <a:lstStyle/>
        <a:p>
          <a:endParaRPr lang="th-TH"/>
        </a:p>
      </dgm:t>
    </dgm:pt>
    <dgm:pt modelId="{8FC227BB-B305-4307-A1F7-8E44EFEA02B2}" type="pres">
      <dgm:prSet presAssocID="{056BB8A0-E29C-4EE2-B2F5-762A0CE1C3CF}" presName="Name0" presStyleCnt="0">
        <dgm:presLayoutVars>
          <dgm:dir/>
          <dgm:resizeHandles val="exact"/>
        </dgm:presLayoutVars>
      </dgm:prSet>
      <dgm:spPr/>
    </dgm:pt>
    <dgm:pt modelId="{67330E7C-6761-43E7-A86A-B452DC50EC4D}" type="pres">
      <dgm:prSet presAssocID="{056BB8A0-E29C-4EE2-B2F5-762A0CE1C3CF}" presName="vNodes" presStyleCnt="0"/>
      <dgm:spPr/>
    </dgm:pt>
    <dgm:pt modelId="{139A23B8-7E1D-49E5-81EB-D94B6FB13A17}" type="pres">
      <dgm:prSet presAssocID="{676BF81A-BB44-47F8-8CB5-CE229C0B4FF3}" presName="node" presStyleLbl="node1" presStyleIdx="0" presStyleCnt="3">
        <dgm:presLayoutVars>
          <dgm:bulletEnabled val="1"/>
        </dgm:presLayoutVars>
      </dgm:prSet>
      <dgm:spPr/>
      <dgm:t>
        <a:bodyPr/>
        <a:lstStyle/>
        <a:p>
          <a:endParaRPr lang="th-TH"/>
        </a:p>
      </dgm:t>
    </dgm:pt>
    <dgm:pt modelId="{DEAFE50E-3583-4023-9D78-79194F09F01E}" type="pres">
      <dgm:prSet presAssocID="{A9839B7C-15A9-4E0A-993B-0CF6058EA7E3}" presName="spacerT" presStyleCnt="0"/>
      <dgm:spPr/>
    </dgm:pt>
    <dgm:pt modelId="{5B129CD1-D494-47B4-9090-DAAEEA55C402}" type="pres">
      <dgm:prSet presAssocID="{A9839B7C-15A9-4E0A-993B-0CF6058EA7E3}" presName="sibTrans" presStyleLbl="sibTrans2D1" presStyleIdx="0" presStyleCnt="2"/>
      <dgm:spPr/>
      <dgm:t>
        <a:bodyPr/>
        <a:lstStyle/>
        <a:p>
          <a:endParaRPr lang="th-TH"/>
        </a:p>
      </dgm:t>
    </dgm:pt>
    <dgm:pt modelId="{016BE1B6-CBFD-4AF2-9FA0-945DB7A70E9C}" type="pres">
      <dgm:prSet presAssocID="{A9839B7C-15A9-4E0A-993B-0CF6058EA7E3}" presName="spacerB" presStyleCnt="0"/>
      <dgm:spPr/>
    </dgm:pt>
    <dgm:pt modelId="{10400EA6-E316-4433-92AD-73AEBE409046}" type="pres">
      <dgm:prSet presAssocID="{8FA3EB40-0DD7-4F7F-9496-2A7929C4581F}" presName="node" presStyleLbl="node1" presStyleIdx="1" presStyleCnt="3">
        <dgm:presLayoutVars>
          <dgm:bulletEnabled val="1"/>
        </dgm:presLayoutVars>
      </dgm:prSet>
      <dgm:spPr/>
      <dgm:t>
        <a:bodyPr/>
        <a:lstStyle/>
        <a:p>
          <a:endParaRPr lang="th-TH"/>
        </a:p>
      </dgm:t>
    </dgm:pt>
    <dgm:pt modelId="{1AA96533-6901-4D6B-884E-02DCB9023ED3}" type="pres">
      <dgm:prSet presAssocID="{056BB8A0-E29C-4EE2-B2F5-762A0CE1C3CF}" presName="sibTransLast" presStyleLbl="sibTrans2D1" presStyleIdx="1" presStyleCnt="2"/>
      <dgm:spPr/>
      <dgm:t>
        <a:bodyPr/>
        <a:lstStyle/>
        <a:p>
          <a:endParaRPr lang="th-TH"/>
        </a:p>
      </dgm:t>
    </dgm:pt>
    <dgm:pt modelId="{907A4CFC-3791-4ECD-905D-4D125C9D6128}" type="pres">
      <dgm:prSet presAssocID="{056BB8A0-E29C-4EE2-B2F5-762A0CE1C3CF}" presName="connectorText" presStyleLbl="sibTrans2D1" presStyleIdx="1" presStyleCnt="2"/>
      <dgm:spPr/>
      <dgm:t>
        <a:bodyPr/>
        <a:lstStyle/>
        <a:p>
          <a:endParaRPr lang="th-TH"/>
        </a:p>
      </dgm:t>
    </dgm:pt>
    <dgm:pt modelId="{0B459223-25C7-4A7B-A390-E56F5D305008}" type="pres">
      <dgm:prSet presAssocID="{056BB8A0-E29C-4EE2-B2F5-762A0CE1C3CF}" presName="lastNode" presStyleLbl="node1" presStyleIdx="2" presStyleCnt="3">
        <dgm:presLayoutVars>
          <dgm:bulletEnabled val="1"/>
        </dgm:presLayoutVars>
      </dgm:prSet>
      <dgm:spPr/>
      <dgm:t>
        <a:bodyPr/>
        <a:lstStyle/>
        <a:p>
          <a:endParaRPr lang="th-TH"/>
        </a:p>
      </dgm:t>
    </dgm:pt>
  </dgm:ptLst>
  <dgm:cxnLst>
    <dgm:cxn modelId="{8C817FDD-6278-431E-9F73-C434BF8ED9DE}" type="presOf" srcId="{A938FA39-2B30-47AF-900C-71034312440F}" destId="{1AA96533-6901-4D6B-884E-02DCB9023ED3}" srcOrd="0" destOrd="0" presId="urn:microsoft.com/office/officeart/2005/8/layout/equation2"/>
    <dgm:cxn modelId="{257846DB-7CBD-4398-B0EA-999B92A848EA}" type="presOf" srcId="{8FA3EB40-0DD7-4F7F-9496-2A7929C4581F}" destId="{10400EA6-E316-4433-92AD-73AEBE409046}" srcOrd="0" destOrd="0" presId="urn:microsoft.com/office/officeart/2005/8/layout/equation2"/>
    <dgm:cxn modelId="{00A1A413-EB5C-456F-9DCC-4830894B1C5B}" type="presOf" srcId="{676BF81A-BB44-47F8-8CB5-CE229C0B4FF3}" destId="{139A23B8-7E1D-49E5-81EB-D94B6FB13A17}" srcOrd="0" destOrd="0" presId="urn:microsoft.com/office/officeart/2005/8/layout/equation2"/>
    <dgm:cxn modelId="{CDC4DED1-098C-48C3-B070-B6212376EE4C}" type="presOf" srcId="{056BB8A0-E29C-4EE2-B2F5-762A0CE1C3CF}" destId="{8FC227BB-B305-4307-A1F7-8E44EFEA02B2}" srcOrd="0" destOrd="0" presId="urn:microsoft.com/office/officeart/2005/8/layout/equation2"/>
    <dgm:cxn modelId="{ACCDFE4B-202A-4E43-8BE2-AD01234887E6}" type="presOf" srcId="{A9839B7C-15A9-4E0A-993B-0CF6058EA7E3}" destId="{5B129CD1-D494-47B4-9090-DAAEEA55C402}" srcOrd="0" destOrd="0" presId="urn:microsoft.com/office/officeart/2005/8/layout/equation2"/>
    <dgm:cxn modelId="{340BD2B4-F33A-4C48-8CDC-038A7F8CDD92}" srcId="{056BB8A0-E29C-4EE2-B2F5-762A0CE1C3CF}" destId="{676BF81A-BB44-47F8-8CB5-CE229C0B4FF3}" srcOrd="0" destOrd="0" parTransId="{83BE14E7-5363-4F99-9AC4-E107C3515C3D}" sibTransId="{A9839B7C-15A9-4E0A-993B-0CF6058EA7E3}"/>
    <dgm:cxn modelId="{1AC3867D-8AE8-4389-B52C-A639377B5977}" type="presOf" srcId="{D2DA7C7B-A129-4572-9E41-5B467838DF87}" destId="{0B459223-25C7-4A7B-A390-E56F5D305008}" srcOrd="0" destOrd="0" presId="urn:microsoft.com/office/officeart/2005/8/layout/equation2"/>
    <dgm:cxn modelId="{F8CE8B2D-1127-4633-87C9-FDBE9195E1E9}" srcId="{056BB8A0-E29C-4EE2-B2F5-762A0CE1C3CF}" destId="{8FA3EB40-0DD7-4F7F-9496-2A7929C4581F}" srcOrd="1" destOrd="0" parTransId="{1DDD6D00-5D44-44DA-BC3C-4A0A656879E9}" sibTransId="{A938FA39-2B30-47AF-900C-71034312440F}"/>
    <dgm:cxn modelId="{0267DCDD-509E-421F-836D-57AA4CE4EDD0}" srcId="{056BB8A0-E29C-4EE2-B2F5-762A0CE1C3CF}" destId="{D2DA7C7B-A129-4572-9E41-5B467838DF87}" srcOrd="2" destOrd="0" parTransId="{37769560-8355-47F7-9D0D-4C1D2AAB04F4}" sibTransId="{4C1B0DC8-0405-45BB-B338-4381216192BD}"/>
    <dgm:cxn modelId="{09F7B9AF-6FA0-4E50-AA17-D99C47A14097}" type="presOf" srcId="{A938FA39-2B30-47AF-900C-71034312440F}" destId="{907A4CFC-3791-4ECD-905D-4D125C9D6128}" srcOrd="1" destOrd="0" presId="urn:microsoft.com/office/officeart/2005/8/layout/equation2"/>
    <dgm:cxn modelId="{3A8FA696-5DFA-456F-9D87-E89319AD8377}" type="presParOf" srcId="{8FC227BB-B305-4307-A1F7-8E44EFEA02B2}" destId="{67330E7C-6761-43E7-A86A-B452DC50EC4D}" srcOrd="0" destOrd="0" presId="urn:microsoft.com/office/officeart/2005/8/layout/equation2"/>
    <dgm:cxn modelId="{910DEB21-F873-49D6-AF27-734893147A21}" type="presParOf" srcId="{67330E7C-6761-43E7-A86A-B452DC50EC4D}" destId="{139A23B8-7E1D-49E5-81EB-D94B6FB13A17}" srcOrd="0" destOrd="0" presId="urn:microsoft.com/office/officeart/2005/8/layout/equation2"/>
    <dgm:cxn modelId="{EA62104D-124D-47E0-AC9C-8F2B96082B07}" type="presParOf" srcId="{67330E7C-6761-43E7-A86A-B452DC50EC4D}" destId="{DEAFE50E-3583-4023-9D78-79194F09F01E}" srcOrd="1" destOrd="0" presId="urn:microsoft.com/office/officeart/2005/8/layout/equation2"/>
    <dgm:cxn modelId="{5705909B-DECC-4696-ADE3-98ECB9A0B924}" type="presParOf" srcId="{67330E7C-6761-43E7-A86A-B452DC50EC4D}" destId="{5B129CD1-D494-47B4-9090-DAAEEA55C402}" srcOrd="2" destOrd="0" presId="urn:microsoft.com/office/officeart/2005/8/layout/equation2"/>
    <dgm:cxn modelId="{109DB960-1518-464D-A1CC-13DD6126CD4A}" type="presParOf" srcId="{67330E7C-6761-43E7-A86A-B452DC50EC4D}" destId="{016BE1B6-CBFD-4AF2-9FA0-945DB7A70E9C}" srcOrd="3" destOrd="0" presId="urn:microsoft.com/office/officeart/2005/8/layout/equation2"/>
    <dgm:cxn modelId="{74A9634B-3DC6-4FD5-A58A-B34739871104}" type="presParOf" srcId="{67330E7C-6761-43E7-A86A-B452DC50EC4D}" destId="{10400EA6-E316-4433-92AD-73AEBE409046}" srcOrd="4" destOrd="0" presId="urn:microsoft.com/office/officeart/2005/8/layout/equation2"/>
    <dgm:cxn modelId="{70A94666-F946-4386-A231-605F7121602A}" type="presParOf" srcId="{8FC227BB-B305-4307-A1F7-8E44EFEA02B2}" destId="{1AA96533-6901-4D6B-884E-02DCB9023ED3}" srcOrd="1" destOrd="0" presId="urn:microsoft.com/office/officeart/2005/8/layout/equation2"/>
    <dgm:cxn modelId="{BBCA19E4-F441-46BF-A476-95BED8FA47E7}" type="presParOf" srcId="{1AA96533-6901-4D6B-884E-02DCB9023ED3}" destId="{907A4CFC-3791-4ECD-905D-4D125C9D6128}" srcOrd="0" destOrd="0" presId="urn:microsoft.com/office/officeart/2005/8/layout/equation2"/>
    <dgm:cxn modelId="{8B9BAE50-B43B-4EC8-A68D-CABEC9887CE6}" type="presParOf" srcId="{8FC227BB-B305-4307-A1F7-8E44EFEA02B2}" destId="{0B459223-25C7-4A7B-A390-E56F5D305008}" srcOrd="2" destOrd="0" presId="urn:microsoft.com/office/officeart/2005/8/layout/equation2"/>
  </dgm:cxnLst>
  <dgm:bg/>
  <dgm:whole/>
</dgm:dataModel>
</file>

<file path=ppt/diagrams/data2.xml><?xml version="1.0" encoding="utf-8"?>
<dgm:dataModel xmlns:dgm="http://schemas.openxmlformats.org/drawingml/2006/diagram" xmlns:a="http://schemas.openxmlformats.org/drawingml/2006/main">
  <dgm:ptLst>
    <dgm:pt modelId="{3474C538-B64B-4B43-B300-7188F3A3C1F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h-TH"/>
        </a:p>
      </dgm:t>
    </dgm:pt>
    <dgm:pt modelId="{8A70D148-B7E6-4702-98F8-500B15CEC952}">
      <dgm:prSet phldrT="[ข้อความ]" custT="1"/>
      <dgm:spPr/>
      <dgm:t>
        <a:bodyPr/>
        <a:lstStyle/>
        <a:p>
          <a:r>
            <a:rPr lang="en-US" sz="2800" dirty="0" smtClean="0">
              <a:solidFill>
                <a:schemeClr val="bg1"/>
              </a:solidFill>
              <a:latin typeface="Angsana New" pitchFamily="18" charset="-34"/>
              <a:cs typeface="Angsana New" pitchFamily="18" charset="-34"/>
            </a:rPr>
            <a:t>Skimming reading </a:t>
          </a:r>
          <a:endParaRPr lang="th-TH" sz="2800" dirty="0">
            <a:solidFill>
              <a:schemeClr val="bg1"/>
            </a:solidFill>
          </a:endParaRPr>
        </a:p>
      </dgm:t>
    </dgm:pt>
    <dgm:pt modelId="{FF03B452-59F2-4325-AED5-A3AE2B7288AB}" type="parTrans" cxnId="{29844B44-C978-45F8-935A-ACA9D6D993FD}">
      <dgm:prSet/>
      <dgm:spPr/>
      <dgm:t>
        <a:bodyPr/>
        <a:lstStyle/>
        <a:p>
          <a:endParaRPr lang="th-TH"/>
        </a:p>
      </dgm:t>
    </dgm:pt>
    <dgm:pt modelId="{C5DDBB01-E25F-44B2-9853-B03916382C40}" type="sibTrans" cxnId="{29844B44-C978-45F8-935A-ACA9D6D993FD}">
      <dgm:prSet/>
      <dgm:spPr/>
      <dgm:t>
        <a:bodyPr/>
        <a:lstStyle/>
        <a:p>
          <a:endParaRPr lang="th-TH"/>
        </a:p>
      </dgm:t>
    </dgm:pt>
    <dgm:pt modelId="{F6D7E524-CECD-4BBD-8A0A-40BF3A05C7FA}">
      <dgm:prSet phldrT="[ข้อความ]"/>
      <dgm:spPr/>
      <dgm:t>
        <a:bodyPr/>
        <a:lstStyle/>
        <a:p>
          <a:r>
            <a:rPr lang="th-TH" dirty="0" smtClean="0">
              <a:latin typeface="Angsana New" pitchFamily="18" charset="-34"/>
              <a:cs typeface="Angsana New" pitchFamily="18" charset="-34"/>
            </a:rPr>
            <a:t>เป็นการอ่านแบบคร่าว ๆ </a:t>
          </a:r>
          <a:br>
            <a:rPr lang="th-TH" dirty="0" smtClean="0">
              <a:latin typeface="Angsana New" pitchFamily="18" charset="-34"/>
              <a:cs typeface="Angsana New" pitchFamily="18" charset="-34"/>
            </a:rPr>
          </a:br>
          <a:r>
            <a:rPr lang="th-TH" dirty="0" smtClean="0">
              <a:latin typeface="Angsana New" pitchFamily="18" charset="-34"/>
              <a:cs typeface="Angsana New" pitchFamily="18" charset="-34"/>
            </a:rPr>
            <a:t>เป็นการอ่านเพียงเพื่อให้ทราบว่าเรื่องนี้ บทความนี้ พูดถึงเรื่องอะไร มีภาพรวมอย่างไร</a:t>
          </a:r>
          <a:endParaRPr lang="th-TH" dirty="0"/>
        </a:p>
      </dgm:t>
    </dgm:pt>
    <dgm:pt modelId="{C32AA709-7D55-46B2-892E-B44263E9D54E}" type="parTrans" cxnId="{06E980CC-D7AB-44D9-8A19-464DE35197F7}">
      <dgm:prSet/>
      <dgm:spPr/>
      <dgm:t>
        <a:bodyPr/>
        <a:lstStyle/>
        <a:p>
          <a:endParaRPr lang="th-TH"/>
        </a:p>
      </dgm:t>
    </dgm:pt>
    <dgm:pt modelId="{BCB79B51-D43C-40F3-A495-4B09FFC17930}" type="sibTrans" cxnId="{06E980CC-D7AB-44D9-8A19-464DE35197F7}">
      <dgm:prSet/>
      <dgm:spPr/>
      <dgm:t>
        <a:bodyPr/>
        <a:lstStyle/>
        <a:p>
          <a:endParaRPr lang="th-TH"/>
        </a:p>
      </dgm:t>
    </dgm:pt>
    <dgm:pt modelId="{CEB9D009-8A51-4679-9B7A-F8E785C22AD2}">
      <dgm:prSet phldrT="[ข้อความ]" custT="1"/>
      <dgm:spPr/>
      <dgm:t>
        <a:bodyPr/>
        <a:lstStyle/>
        <a:p>
          <a:r>
            <a:rPr lang="en-US" sz="2800" dirty="0" smtClean="0">
              <a:latin typeface="Angsana New" pitchFamily="18" charset="-34"/>
              <a:cs typeface="Angsana New" pitchFamily="18" charset="-34"/>
            </a:rPr>
            <a:t>Scanning reading </a:t>
          </a:r>
          <a:endParaRPr lang="th-TH" sz="2800" dirty="0"/>
        </a:p>
      </dgm:t>
    </dgm:pt>
    <dgm:pt modelId="{04DCE436-219A-450B-B7B9-DBF80939C992}" type="parTrans" cxnId="{A84B293E-0575-465E-922B-CB124CF3D407}">
      <dgm:prSet/>
      <dgm:spPr/>
      <dgm:t>
        <a:bodyPr/>
        <a:lstStyle/>
        <a:p>
          <a:endParaRPr lang="th-TH"/>
        </a:p>
      </dgm:t>
    </dgm:pt>
    <dgm:pt modelId="{30B8C362-23E6-4318-B960-D41F1B871E60}" type="sibTrans" cxnId="{A84B293E-0575-465E-922B-CB124CF3D407}">
      <dgm:prSet/>
      <dgm:spPr/>
      <dgm:t>
        <a:bodyPr/>
        <a:lstStyle/>
        <a:p>
          <a:endParaRPr lang="th-TH"/>
        </a:p>
      </dgm:t>
    </dgm:pt>
    <dgm:pt modelId="{4F7B200B-A272-4F32-83A2-B682860B5503}">
      <dgm:prSet phldrT="[ข้อความ]" custT="1"/>
      <dgm:spPr/>
      <dgm:t>
        <a:bodyPr/>
        <a:lstStyle/>
        <a:p>
          <a:r>
            <a:rPr lang="th-TH" sz="2400" dirty="0" smtClean="0">
              <a:solidFill>
                <a:srgbClr val="FF0000"/>
              </a:solidFill>
              <a:latin typeface="Angsana New" pitchFamily="18" charset="-34"/>
              <a:cs typeface="Angsana New" pitchFamily="18" charset="-34"/>
            </a:rPr>
            <a:t>เป็นการอ่านเพื่อหาข้อมูลเฉพาะจากบทความนั้น ๆ</a:t>
          </a:r>
          <a:br>
            <a:rPr lang="th-TH" sz="2400" dirty="0" smtClean="0">
              <a:solidFill>
                <a:srgbClr val="FF0000"/>
              </a:solidFill>
              <a:latin typeface="Angsana New" pitchFamily="18" charset="-34"/>
              <a:cs typeface="Angsana New" pitchFamily="18" charset="-34"/>
            </a:rPr>
          </a:br>
          <a:endParaRPr lang="th-TH" sz="2400" dirty="0">
            <a:solidFill>
              <a:srgbClr val="FF0000"/>
            </a:solidFill>
          </a:endParaRPr>
        </a:p>
      </dgm:t>
    </dgm:pt>
    <dgm:pt modelId="{C1A2EEF8-2EEB-4F00-9C6C-F20C820891D6}" type="parTrans" cxnId="{BE213FDA-664F-43E6-9E6B-20E7E9963FAE}">
      <dgm:prSet/>
      <dgm:spPr/>
      <dgm:t>
        <a:bodyPr/>
        <a:lstStyle/>
        <a:p>
          <a:endParaRPr lang="th-TH"/>
        </a:p>
      </dgm:t>
    </dgm:pt>
    <dgm:pt modelId="{71192937-DB67-4565-9581-74FE63393C6B}" type="sibTrans" cxnId="{BE213FDA-664F-43E6-9E6B-20E7E9963FAE}">
      <dgm:prSet/>
      <dgm:spPr/>
      <dgm:t>
        <a:bodyPr/>
        <a:lstStyle/>
        <a:p>
          <a:endParaRPr lang="th-TH"/>
        </a:p>
      </dgm:t>
    </dgm:pt>
    <dgm:pt modelId="{30E3631A-AFCC-4410-B0DF-5D6C28A8B3E8}">
      <dgm:prSet/>
      <dgm:spPr/>
      <dgm:t>
        <a:bodyPr/>
        <a:lstStyle/>
        <a:p>
          <a:r>
            <a:rPr lang="th-TH" dirty="0" smtClean="0">
              <a:latin typeface="Angsana New" pitchFamily="18" charset="-34"/>
              <a:cs typeface="Angsana New" pitchFamily="18" charset="-34"/>
            </a:rPr>
            <a:t>เพื่อให้เกิดความชำนาญ ‘</a:t>
          </a:r>
          <a:r>
            <a:rPr lang="en-US" dirty="0" smtClean="0">
              <a:latin typeface="Angsana New" pitchFamily="18" charset="-34"/>
              <a:cs typeface="Angsana New" pitchFamily="18" charset="-34"/>
            </a:rPr>
            <a:t>Skimming reading’ </a:t>
          </a:r>
          <a:r>
            <a:rPr lang="th-TH" dirty="0" smtClean="0">
              <a:latin typeface="Angsana New" pitchFamily="18" charset="-34"/>
              <a:cs typeface="Angsana New" pitchFamily="18" charset="-34"/>
            </a:rPr>
            <a:t>สามารถฝึกได้โดยไม่อ่านทุกคำ สามารถหาได้จากบางส่วนของบทความนั้น ๆ เช่น </a:t>
          </a:r>
          <a:r>
            <a:rPr lang="th-TH" dirty="0" smtClean="0">
              <a:solidFill>
                <a:srgbClr val="FF0000"/>
              </a:solidFill>
              <a:latin typeface="Angsana New" pitchFamily="18" charset="-34"/>
              <a:cs typeface="Angsana New" pitchFamily="18" charset="-34"/>
            </a:rPr>
            <a:t>หัวเรื่อง</a:t>
          </a:r>
          <a:br>
            <a:rPr lang="th-TH" dirty="0" smtClean="0">
              <a:solidFill>
                <a:srgbClr val="FF0000"/>
              </a:solidFill>
              <a:latin typeface="Angsana New" pitchFamily="18" charset="-34"/>
              <a:cs typeface="Angsana New" pitchFamily="18" charset="-34"/>
            </a:rPr>
          </a:br>
          <a:r>
            <a:rPr lang="th-TH" dirty="0" smtClean="0">
              <a:solidFill>
                <a:srgbClr val="FF0000"/>
              </a:solidFill>
              <a:latin typeface="Angsana New" pitchFamily="18" charset="-34"/>
              <a:cs typeface="Angsana New" pitchFamily="18" charset="-34"/>
            </a:rPr>
            <a:t>หัวข้อ หรือ ข้อย่อยต่าง ๆ</a:t>
          </a:r>
          <a:br>
            <a:rPr lang="th-TH" dirty="0" smtClean="0">
              <a:solidFill>
                <a:srgbClr val="FF0000"/>
              </a:solidFill>
              <a:latin typeface="Angsana New" pitchFamily="18" charset="-34"/>
              <a:cs typeface="Angsana New" pitchFamily="18" charset="-34"/>
            </a:rPr>
          </a:br>
          <a:r>
            <a:rPr lang="th-TH" dirty="0" smtClean="0">
              <a:solidFill>
                <a:srgbClr val="FF0000"/>
              </a:solidFill>
              <a:latin typeface="Angsana New" pitchFamily="18" charset="-34"/>
              <a:cs typeface="Angsana New" pitchFamily="18" charset="-34"/>
            </a:rPr>
            <a:t>หรืออาจเป็นรูปภาพที่สามารถบอกเล่าได้ถึงเหตุการณ์ที่กล่าวถึงในบทความนั้น ๆ</a:t>
          </a:r>
          <a:r>
            <a:rPr lang="th-TH" dirty="0" smtClean="0">
              <a:latin typeface="Angsana New" pitchFamily="18" charset="-34"/>
              <a:cs typeface="Angsana New" pitchFamily="18" charset="-34"/>
            </a:rPr>
            <a:t/>
          </a:r>
          <a:br>
            <a:rPr lang="th-TH" dirty="0" smtClean="0">
              <a:latin typeface="Angsana New" pitchFamily="18" charset="-34"/>
              <a:cs typeface="Angsana New" pitchFamily="18" charset="-34"/>
            </a:rPr>
          </a:br>
          <a:r>
            <a:rPr lang="th-TH" dirty="0" smtClean="0">
              <a:latin typeface="Angsana New" pitchFamily="18" charset="-34"/>
              <a:cs typeface="Angsana New" pitchFamily="18" charset="-34"/>
            </a:rPr>
            <a:t>ใช้สายตาของเรากวาดไปทั่วทั้งบทความเพื่อหา </a:t>
          </a:r>
          <a:r>
            <a:rPr lang="en-US" dirty="0" smtClean="0">
              <a:solidFill>
                <a:srgbClr val="FF0000"/>
              </a:solidFill>
              <a:latin typeface="Angsana New" pitchFamily="18" charset="-34"/>
              <a:cs typeface="Angsana New" pitchFamily="18" charset="-34"/>
            </a:rPr>
            <a:t>Keywords</a:t>
          </a:r>
          <a:r>
            <a:rPr lang="en-US" dirty="0" smtClean="0">
              <a:latin typeface="Angsana New" pitchFamily="18" charset="-34"/>
              <a:cs typeface="Angsana New" pitchFamily="18" charset="-34"/>
            </a:rPr>
            <a:t/>
          </a:r>
          <a:br>
            <a:rPr lang="en-US" dirty="0" smtClean="0">
              <a:latin typeface="Angsana New" pitchFamily="18" charset="-34"/>
              <a:cs typeface="Angsana New" pitchFamily="18" charset="-34"/>
            </a:rPr>
          </a:br>
          <a:endParaRPr lang="th-TH" dirty="0" smtClean="0">
            <a:latin typeface="Angsana New" pitchFamily="18" charset="-34"/>
            <a:cs typeface="Angsana New" pitchFamily="18" charset="-34"/>
          </a:endParaRPr>
        </a:p>
      </dgm:t>
    </dgm:pt>
    <dgm:pt modelId="{5E6EA14D-57B0-49A9-AD0B-81394EF2CB73}" type="parTrans" cxnId="{4D483EDB-2CBD-4B4C-87B7-C26B34A36D29}">
      <dgm:prSet/>
      <dgm:spPr/>
      <dgm:t>
        <a:bodyPr/>
        <a:lstStyle/>
        <a:p>
          <a:endParaRPr lang="th-TH"/>
        </a:p>
      </dgm:t>
    </dgm:pt>
    <dgm:pt modelId="{1821A870-5022-4C53-A338-B762D739CEAA}" type="sibTrans" cxnId="{4D483EDB-2CBD-4B4C-87B7-C26B34A36D29}">
      <dgm:prSet/>
      <dgm:spPr/>
      <dgm:t>
        <a:bodyPr/>
        <a:lstStyle/>
        <a:p>
          <a:endParaRPr lang="th-TH"/>
        </a:p>
      </dgm:t>
    </dgm:pt>
    <dgm:pt modelId="{E5367016-B04E-4397-94AB-107A33337E9C}" type="pres">
      <dgm:prSet presAssocID="{3474C538-B64B-4B43-B300-7188F3A3C1FD}" presName="Name0" presStyleCnt="0">
        <dgm:presLayoutVars>
          <dgm:dir/>
          <dgm:animLvl val="lvl"/>
          <dgm:resizeHandles val="exact"/>
        </dgm:presLayoutVars>
      </dgm:prSet>
      <dgm:spPr/>
      <dgm:t>
        <a:bodyPr/>
        <a:lstStyle/>
        <a:p>
          <a:endParaRPr lang="th-TH"/>
        </a:p>
      </dgm:t>
    </dgm:pt>
    <dgm:pt modelId="{1149D9D1-03B2-4220-AAD8-E61E1BD644DF}" type="pres">
      <dgm:prSet presAssocID="{8A70D148-B7E6-4702-98F8-500B15CEC952}" presName="composite" presStyleCnt="0"/>
      <dgm:spPr/>
    </dgm:pt>
    <dgm:pt modelId="{4240A7EA-4E52-4DC2-B2C3-8458BE23DDA4}" type="pres">
      <dgm:prSet presAssocID="{8A70D148-B7E6-4702-98F8-500B15CEC952}" presName="parTx" presStyleLbl="alignNode1" presStyleIdx="0" presStyleCnt="2">
        <dgm:presLayoutVars>
          <dgm:chMax val="0"/>
          <dgm:chPref val="0"/>
          <dgm:bulletEnabled val="1"/>
        </dgm:presLayoutVars>
      </dgm:prSet>
      <dgm:spPr/>
      <dgm:t>
        <a:bodyPr/>
        <a:lstStyle/>
        <a:p>
          <a:endParaRPr lang="th-TH"/>
        </a:p>
      </dgm:t>
    </dgm:pt>
    <dgm:pt modelId="{259E9DA3-3EB9-4610-BB81-7B6EA199A125}" type="pres">
      <dgm:prSet presAssocID="{8A70D148-B7E6-4702-98F8-500B15CEC952}" presName="desTx" presStyleLbl="alignAccFollowNode1" presStyleIdx="0" presStyleCnt="2">
        <dgm:presLayoutVars>
          <dgm:bulletEnabled val="1"/>
        </dgm:presLayoutVars>
      </dgm:prSet>
      <dgm:spPr/>
      <dgm:t>
        <a:bodyPr/>
        <a:lstStyle/>
        <a:p>
          <a:endParaRPr lang="th-TH"/>
        </a:p>
      </dgm:t>
    </dgm:pt>
    <dgm:pt modelId="{094B3D7E-A919-465B-A83A-084760AEB18E}" type="pres">
      <dgm:prSet presAssocID="{C5DDBB01-E25F-44B2-9853-B03916382C40}" presName="space" presStyleCnt="0"/>
      <dgm:spPr/>
    </dgm:pt>
    <dgm:pt modelId="{82FE4603-89AE-42E3-A90A-51F156DF2346}" type="pres">
      <dgm:prSet presAssocID="{CEB9D009-8A51-4679-9B7A-F8E785C22AD2}" presName="composite" presStyleCnt="0"/>
      <dgm:spPr/>
    </dgm:pt>
    <dgm:pt modelId="{30EB1547-FCCD-45D9-9F20-9A64294E0B93}" type="pres">
      <dgm:prSet presAssocID="{CEB9D009-8A51-4679-9B7A-F8E785C22AD2}" presName="parTx" presStyleLbl="alignNode1" presStyleIdx="1" presStyleCnt="2">
        <dgm:presLayoutVars>
          <dgm:chMax val="0"/>
          <dgm:chPref val="0"/>
          <dgm:bulletEnabled val="1"/>
        </dgm:presLayoutVars>
      </dgm:prSet>
      <dgm:spPr/>
      <dgm:t>
        <a:bodyPr/>
        <a:lstStyle/>
        <a:p>
          <a:endParaRPr lang="th-TH"/>
        </a:p>
      </dgm:t>
    </dgm:pt>
    <dgm:pt modelId="{126614AE-6EEE-4BA1-90F9-6E28EF19A320}" type="pres">
      <dgm:prSet presAssocID="{CEB9D009-8A51-4679-9B7A-F8E785C22AD2}" presName="desTx" presStyleLbl="alignAccFollowNode1" presStyleIdx="1" presStyleCnt="2">
        <dgm:presLayoutVars>
          <dgm:bulletEnabled val="1"/>
        </dgm:presLayoutVars>
      </dgm:prSet>
      <dgm:spPr/>
      <dgm:t>
        <a:bodyPr/>
        <a:lstStyle/>
        <a:p>
          <a:endParaRPr lang="th-TH"/>
        </a:p>
      </dgm:t>
    </dgm:pt>
  </dgm:ptLst>
  <dgm:cxnLst>
    <dgm:cxn modelId="{4D483EDB-2CBD-4B4C-87B7-C26B34A36D29}" srcId="{8A70D148-B7E6-4702-98F8-500B15CEC952}" destId="{30E3631A-AFCC-4410-B0DF-5D6C28A8B3E8}" srcOrd="1" destOrd="0" parTransId="{5E6EA14D-57B0-49A9-AD0B-81394EF2CB73}" sibTransId="{1821A870-5022-4C53-A338-B762D739CEAA}"/>
    <dgm:cxn modelId="{DE040FA2-97F7-4A73-A736-7C0BD430E1C4}" type="presOf" srcId="{4F7B200B-A272-4F32-83A2-B682860B5503}" destId="{126614AE-6EEE-4BA1-90F9-6E28EF19A320}" srcOrd="0" destOrd="0" presId="urn:microsoft.com/office/officeart/2005/8/layout/hList1"/>
    <dgm:cxn modelId="{43424C57-29DD-4DB4-9079-1580EAB532C7}" type="presOf" srcId="{F6D7E524-CECD-4BBD-8A0A-40BF3A05C7FA}" destId="{259E9DA3-3EB9-4610-BB81-7B6EA199A125}" srcOrd="0" destOrd="0" presId="urn:microsoft.com/office/officeart/2005/8/layout/hList1"/>
    <dgm:cxn modelId="{9A221061-AAFD-453D-A97C-F91F3EA313A9}" type="presOf" srcId="{3474C538-B64B-4B43-B300-7188F3A3C1FD}" destId="{E5367016-B04E-4397-94AB-107A33337E9C}" srcOrd="0" destOrd="0" presId="urn:microsoft.com/office/officeart/2005/8/layout/hList1"/>
    <dgm:cxn modelId="{29844B44-C978-45F8-935A-ACA9D6D993FD}" srcId="{3474C538-B64B-4B43-B300-7188F3A3C1FD}" destId="{8A70D148-B7E6-4702-98F8-500B15CEC952}" srcOrd="0" destOrd="0" parTransId="{FF03B452-59F2-4325-AED5-A3AE2B7288AB}" sibTransId="{C5DDBB01-E25F-44B2-9853-B03916382C40}"/>
    <dgm:cxn modelId="{52CEDA7A-01B2-4CF5-8B7B-0770009BF050}" type="presOf" srcId="{8A70D148-B7E6-4702-98F8-500B15CEC952}" destId="{4240A7EA-4E52-4DC2-B2C3-8458BE23DDA4}" srcOrd="0" destOrd="0" presId="urn:microsoft.com/office/officeart/2005/8/layout/hList1"/>
    <dgm:cxn modelId="{A84B293E-0575-465E-922B-CB124CF3D407}" srcId="{3474C538-B64B-4B43-B300-7188F3A3C1FD}" destId="{CEB9D009-8A51-4679-9B7A-F8E785C22AD2}" srcOrd="1" destOrd="0" parTransId="{04DCE436-219A-450B-B7B9-DBF80939C992}" sibTransId="{30B8C362-23E6-4318-B960-D41F1B871E60}"/>
    <dgm:cxn modelId="{BE213FDA-664F-43E6-9E6B-20E7E9963FAE}" srcId="{CEB9D009-8A51-4679-9B7A-F8E785C22AD2}" destId="{4F7B200B-A272-4F32-83A2-B682860B5503}" srcOrd="0" destOrd="0" parTransId="{C1A2EEF8-2EEB-4F00-9C6C-F20C820891D6}" sibTransId="{71192937-DB67-4565-9581-74FE63393C6B}"/>
    <dgm:cxn modelId="{161042A1-6362-4A5F-B80E-A885D90679DB}" type="presOf" srcId="{CEB9D009-8A51-4679-9B7A-F8E785C22AD2}" destId="{30EB1547-FCCD-45D9-9F20-9A64294E0B93}" srcOrd="0" destOrd="0" presId="urn:microsoft.com/office/officeart/2005/8/layout/hList1"/>
    <dgm:cxn modelId="{06E980CC-D7AB-44D9-8A19-464DE35197F7}" srcId="{8A70D148-B7E6-4702-98F8-500B15CEC952}" destId="{F6D7E524-CECD-4BBD-8A0A-40BF3A05C7FA}" srcOrd="0" destOrd="0" parTransId="{C32AA709-7D55-46B2-892E-B44263E9D54E}" sibTransId="{BCB79B51-D43C-40F3-A495-4B09FFC17930}"/>
    <dgm:cxn modelId="{820A95E2-621E-4193-A96F-291C964FFF1F}" type="presOf" srcId="{30E3631A-AFCC-4410-B0DF-5D6C28A8B3E8}" destId="{259E9DA3-3EB9-4610-BB81-7B6EA199A125}" srcOrd="0" destOrd="1" presId="urn:microsoft.com/office/officeart/2005/8/layout/hList1"/>
    <dgm:cxn modelId="{6E9F2D06-5226-4566-AEE9-E12AA3112EF7}" type="presParOf" srcId="{E5367016-B04E-4397-94AB-107A33337E9C}" destId="{1149D9D1-03B2-4220-AAD8-E61E1BD644DF}" srcOrd="0" destOrd="0" presId="urn:microsoft.com/office/officeart/2005/8/layout/hList1"/>
    <dgm:cxn modelId="{1FDE388D-1E06-4D89-937F-14A17D92A2ED}" type="presParOf" srcId="{1149D9D1-03B2-4220-AAD8-E61E1BD644DF}" destId="{4240A7EA-4E52-4DC2-B2C3-8458BE23DDA4}" srcOrd="0" destOrd="0" presId="urn:microsoft.com/office/officeart/2005/8/layout/hList1"/>
    <dgm:cxn modelId="{5C143FB3-9772-4DC5-B015-8099CC9234B2}" type="presParOf" srcId="{1149D9D1-03B2-4220-AAD8-E61E1BD644DF}" destId="{259E9DA3-3EB9-4610-BB81-7B6EA199A125}" srcOrd="1" destOrd="0" presId="urn:microsoft.com/office/officeart/2005/8/layout/hList1"/>
    <dgm:cxn modelId="{4C621780-686C-4BB8-B64A-39E835B5E873}" type="presParOf" srcId="{E5367016-B04E-4397-94AB-107A33337E9C}" destId="{094B3D7E-A919-465B-A83A-084760AEB18E}" srcOrd="1" destOrd="0" presId="urn:microsoft.com/office/officeart/2005/8/layout/hList1"/>
    <dgm:cxn modelId="{F84DFD35-AADA-4E47-A971-B04C7B56E2AF}" type="presParOf" srcId="{E5367016-B04E-4397-94AB-107A33337E9C}" destId="{82FE4603-89AE-42E3-A90A-51F156DF2346}" srcOrd="2" destOrd="0" presId="urn:microsoft.com/office/officeart/2005/8/layout/hList1"/>
    <dgm:cxn modelId="{3D91F5E0-E9CC-4F9C-92A3-6687D70FD38D}" type="presParOf" srcId="{82FE4603-89AE-42E3-A90A-51F156DF2346}" destId="{30EB1547-FCCD-45D9-9F20-9A64294E0B93}" srcOrd="0" destOrd="0" presId="urn:microsoft.com/office/officeart/2005/8/layout/hList1"/>
    <dgm:cxn modelId="{966F5A8B-AB20-4F6C-AA86-A64BFF3132AF}" type="presParOf" srcId="{82FE4603-89AE-42E3-A90A-51F156DF2346}" destId="{126614AE-6EEE-4BA1-90F9-6E28EF19A320}" srcOrd="1" destOrd="0" presId="urn:microsoft.com/office/officeart/2005/8/layout/hList1"/>
  </dgm:cxnLst>
  <dgm:bg/>
  <dgm:whole/>
</dgm:dataModel>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ยึดหัวกระดาษ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th-TH"/>
          </a:p>
        </p:txBody>
      </p:sp>
      <p:sp>
        <p:nvSpPr>
          <p:cNvPr id="3" name="ตัวยึดวันที่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51538224-DD51-44C7-AA18-1775923A984B}" type="datetimeFigureOut">
              <a:rPr lang="th-TH"/>
              <a:pPr>
                <a:defRPr/>
              </a:pPr>
              <a:t>15/07/58</a:t>
            </a:fld>
            <a:endParaRPr lang="th-TH"/>
          </a:p>
        </p:txBody>
      </p:sp>
      <p:sp>
        <p:nvSpPr>
          <p:cNvPr id="4" name="ตัวยึดรูปบนภาพนิ่ง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h-TH" noProof="0" smtClean="0"/>
          </a:p>
        </p:txBody>
      </p:sp>
      <p:sp>
        <p:nvSpPr>
          <p:cNvPr id="5" name="ตัวยึดบันทึกย่อ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h-TH" noProof="0" smtClean="0"/>
              <a:t>คลิกเพื่อแก้ไขลักษณะของข้อความต้นแบบ</a:t>
            </a:r>
          </a:p>
          <a:p>
            <a:pPr lvl="1"/>
            <a:r>
              <a:rPr lang="th-TH" noProof="0" smtClean="0"/>
              <a:t>ระดับที่สอง</a:t>
            </a:r>
          </a:p>
          <a:p>
            <a:pPr lvl="2"/>
            <a:r>
              <a:rPr lang="th-TH" noProof="0" smtClean="0"/>
              <a:t>ระดับที่สาม</a:t>
            </a:r>
          </a:p>
          <a:p>
            <a:pPr lvl="3"/>
            <a:r>
              <a:rPr lang="th-TH" noProof="0" smtClean="0"/>
              <a:t>ระดับที่สี่</a:t>
            </a:r>
          </a:p>
          <a:p>
            <a:pPr lvl="4"/>
            <a:r>
              <a:rPr lang="th-TH" noProof="0" smtClean="0"/>
              <a:t>ระดับที่ห้า</a:t>
            </a:r>
          </a:p>
        </p:txBody>
      </p:sp>
      <p:sp>
        <p:nvSpPr>
          <p:cNvPr id="6" name="ตัวยึดท้ายกระดา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th-TH"/>
          </a:p>
        </p:txBody>
      </p:sp>
      <p:sp>
        <p:nvSpPr>
          <p:cNvPr id="7" name="ตัวยึดหมายเลขภาพนิ่ง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300FB86D-6B16-4CA0-A68C-63B78AA5810E}" type="slidenum">
              <a:rPr lang="th-TH"/>
              <a:pPr>
                <a:defRPr/>
              </a:pPr>
              <a:t>‹#›</a:t>
            </a:fld>
            <a:endParaRPr lang="th-TH"/>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mn-lt"/>
        <a:ea typeface="+mn-ea"/>
        <a:cs typeface="+mn-cs"/>
      </a:defRPr>
    </a:lvl1pPr>
    <a:lvl2pPr marL="457200" algn="l" rtl="0" fontAlgn="base">
      <a:spcBef>
        <a:spcPct val="30000"/>
      </a:spcBef>
      <a:spcAft>
        <a:spcPct val="0"/>
      </a:spcAft>
      <a:defRPr kern="1200">
        <a:solidFill>
          <a:schemeClr val="tx1"/>
        </a:solidFill>
        <a:latin typeface="+mn-lt"/>
        <a:ea typeface="+mn-ea"/>
        <a:cs typeface="+mn-cs"/>
      </a:defRPr>
    </a:lvl2pPr>
    <a:lvl3pPr marL="914400" algn="l" rtl="0" fontAlgn="base">
      <a:spcBef>
        <a:spcPct val="30000"/>
      </a:spcBef>
      <a:spcAft>
        <a:spcPct val="0"/>
      </a:spcAft>
      <a:defRPr kern="1200">
        <a:solidFill>
          <a:schemeClr val="tx1"/>
        </a:solidFill>
        <a:latin typeface="+mn-lt"/>
        <a:ea typeface="+mn-ea"/>
        <a:cs typeface="+mn-cs"/>
      </a:defRPr>
    </a:lvl3pPr>
    <a:lvl4pPr marL="1371600" algn="l" rtl="0" fontAlgn="base">
      <a:spcBef>
        <a:spcPct val="30000"/>
      </a:spcBef>
      <a:spcAft>
        <a:spcPct val="0"/>
      </a:spcAft>
      <a:defRPr kern="1200">
        <a:solidFill>
          <a:schemeClr val="tx1"/>
        </a:solidFill>
        <a:latin typeface="+mn-lt"/>
        <a:ea typeface="+mn-ea"/>
        <a:cs typeface="+mn-cs"/>
      </a:defRPr>
    </a:lvl4pPr>
    <a:lvl5pPr marL="1828800" algn="l" rtl="0" fontAlgn="base">
      <a:spcBef>
        <a:spcPct val="30000"/>
      </a:spcBef>
      <a:spcAft>
        <a:spcPct val="0"/>
      </a:spcAft>
      <a:defRPr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dirty="0"/>
          </a:p>
        </p:txBody>
      </p:sp>
      <p:sp>
        <p:nvSpPr>
          <p:cNvPr id="4" name="ตัวยึดหมายเลขภาพนิ่ง 3"/>
          <p:cNvSpPr>
            <a:spLocks noGrp="1"/>
          </p:cNvSpPr>
          <p:nvPr>
            <p:ph type="sldNum" sz="quarter" idx="10"/>
          </p:nvPr>
        </p:nvSpPr>
        <p:spPr/>
        <p:txBody>
          <a:bodyPr/>
          <a:lstStyle/>
          <a:p>
            <a:pPr>
              <a:defRPr/>
            </a:pPr>
            <a:fld id="{300FB86D-6B16-4CA0-A68C-63B78AA5810E}" type="slidenum">
              <a:rPr lang="th-TH" smtClean="0"/>
              <a:pPr>
                <a:defRPr/>
              </a:pPr>
              <a:t>17</a:t>
            </a:fld>
            <a:endParaRPr lang="th-T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2130425"/>
            <a:ext cx="7772400" cy="1470025"/>
          </a:xfrm>
        </p:spPr>
        <p:txBody>
          <a:bodyPr/>
          <a:lstStyle/>
          <a:p>
            <a:r>
              <a:rPr lang="th-TH" smtClean="0"/>
              <a:t>คลิกเพื่อแก้ไขลักษณะชื่อเรื่องต้นแบบ</a:t>
            </a:r>
            <a:endParaRPr lang="th-TH"/>
          </a:p>
        </p:txBody>
      </p:sp>
      <p:sp>
        <p:nvSpPr>
          <p:cNvPr id="3" name="ชื่อเรื่องรอง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smtClean="0"/>
              <a:t>คลิกเพื่อแก้ไขลักษณะชื่อเรื่องรองต้นแบบ</a:t>
            </a:r>
            <a:endParaRPr lang="th-TH"/>
          </a:p>
        </p:txBody>
      </p:sp>
      <p:sp>
        <p:nvSpPr>
          <p:cNvPr id="4" name="ตัวยึดวันที่ 3"/>
          <p:cNvSpPr>
            <a:spLocks noGrp="1"/>
          </p:cNvSpPr>
          <p:nvPr>
            <p:ph type="dt" sz="half" idx="10"/>
          </p:nvPr>
        </p:nvSpPr>
        <p:spPr/>
        <p:txBody>
          <a:bodyPr/>
          <a:lstStyle/>
          <a:p>
            <a:pPr>
              <a:defRPr/>
            </a:pPr>
            <a:endParaRPr lang="en-US"/>
          </a:p>
        </p:txBody>
      </p:sp>
      <p:sp>
        <p:nvSpPr>
          <p:cNvPr id="5" name="ตัวยึดท้ายกระดาษ 4"/>
          <p:cNvSpPr>
            <a:spLocks noGrp="1"/>
          </p:cNvSpPr>
          <p:nvPr>
            <p:ph type="ftr" sz="quarter" idx="11"/>
          </p:nvPr>
        </p:nvSpPr>
        <p:spPr/>
        <p:txBody>
          <a:bodyPr/>
          <a:lstStyle/>
          <a:p>
            <a:pPr>
              <a:defRPr/>
            </a:pPr>
            <a:endParaRPr lang="en-US"/>
          </a:p>
        </p:txBody>
      </p:sp>
      <p:sp>
        <p:nvSpPr>
          <p:cNvPr id="6" name="ตัวยึดหมายเลขภาพนิ่ง 5"/>
          <p:cNvSpPr>
            <a:spLocks noGrp="1"/>
          </p:cNvSpPr>
          <p:nvPr>
            <p:ph type="sldNum" sz="quarter" idx="12"/>
          </p:nvPr>
        </p:nvSpPr>
        <p:spPr/>
        <p:txBody>
          <a:bodyPr/>
          <a:lstStyle/>
          <a:p>
            <a:pPr>
              <a:defRPr/>
            </a:pPr>
            <a:fld id="{1F1FC9A6-4470-4B11-8223-D8738FCEA4AA}"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p>
            <a:fld id="{912E514D-B52E-47D3-9FA2-AE79BA62436B}" type="datetimeFigureOut">
              <a:rPr lang="th-TH" smtClean="0"/>
              <a:pPr/>
              <a:t>15/07/58</a:t>
            </a:fld>
            <a:endParaRPr lang="th-TH"/>
          </a:p>
        </p:txBody>
      </p:sp>
      <p:sp>
        <p:nvSpPr>
          <p:cNvPr id="5" name="ตัวยึดท้ายกระดาษ 4"/>
          <p:cNvSpPr>
            <a:spLocks noGrp="1"/>
          </p:cNvSpPr>
          <p:nvPr>
            <p:ph type="ftr" sz="quarter" idx="11"/>
          </p:nvPr>
        </p:nvSpPr>
        <p:spPr/>
        <p:txBody>
          <a:bodyPr/>
          <a:lstStyle/>
          <a:p>
            <a:pPr>
              <a:defRPr/>
            </a:pPr>
            <a:r>
              <a:rPr lang="en-US" smtClean="0"/>
              <a:t>Company Logo</a:t>
            </a:r>
            <a:endParaRPr lang="en-US"/>
          </a:p>
        </p:txBody>
      </p:sp>
      <p:sp>
        <p:nvSpPr>
          <p:cNvPr id="6" name="ตัวยึดหมายเลขภาพนิ่ง 5"/>
          <p:cNvSpPr>
            <a:spLocks noGrp="1"/>
          </p:cNvSpPr>
          <p:nvPr>
            <p:ph type="sldNum" sz="quarter" idx="12"/>
          </p:nvPr>
        </p:nvSpPr>
        <p:spPr/>
        <p:txBody>
          <a:bodyPr/>
          <a:lstStyle/>
          <a:p>
            <a:pPr>
              <a:defRPr/>
            </a:pPr>
            <a:fld id="{7E06CCD9-5560-4DC1-A1EC-14F7F898ABE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629400" y="274638"/>
            <a:ext cx="2057400" cy="5851525"/>
          </a:xfrm>
        </p:spPr>
        <p:txBody>
          <a:bodyPr vert="eaVert"/>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a:xfrm>
            <a:off x="457200" y="274638"/>
            <a:ext cx="6019800" cy="5851525"/>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p>
            <a:fld id="{912E514D-B52E-47D3-9FA2-AE79BA62436B}" type="datetimeFigureOut">
              <a:rPr lang="th-TH" smtClean="0"/>
              <a:pPr/>
              <a:t>15/07/58</a:t>
            </a:fld>
            <a:endParaRPr lang="th-TH"/>
          </a:p>
        </p:txBody>
      </p:sp>
      <p:sp>
        <p:nvSpPr>
          <p:cNvPr id="5" name="ตัวยึดท้ายกระดาษ 4"/>
          <p:cNvSpPr>
            <a:spLocks noGrp="1"/>
          </p:cNvSpPr>
          <p:nvPr>
            <p:ph type="ftr" sz="quarter" idx="11"/>
          </p:nvPr>
        </p:nvSpPr>
        <p:spPr/>
        <p:txBody>
          <a:bodyPr/>
          <a:lstStyle/>
          <a:p>
            <a:pPr>
              <a:defRPr/>
            </a:pPr>
            <a:r>
              <a:rPr lang="en-US" smtClean="0"/>
              <a:t>Company Logo</a:t>
            </a:r>
            <a:endParaRPr lang="en-US"/>
          </a:p>
        </p:txBody>
      </p:sp>
      <p:sp>
        <p:nvSpPr>
          <p:cNvPr id="6" name="ตัวยึดหมายเลขภาพนิ่ง 5"/>
          <p:cNvSpPr>
            <a:spLocks noGrp="1"/>
          </p:cNvSpPr>
          <p:nvPr>
            <p:ph type="sldNum" sz="quarter" idx="12"/>
          </p:nvPr>
        </p:nvSpPr>
        <p:spPr/>
        <p:txBody>
          <a:bodyPr/>
          <a:lstStyle/>
          <a:p>
            <a:pPr>
              <a:defRPr/>
            </a:pPr>
            <a:fld id="{AD8B0E87-01B3-4D98-B204-F446C526A063}"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p>
            <a:fld id="{912E514D-B52E-47D3-9FA2-AE79BA62436B}" type="datetimeFigureOut">
              <a:rPr lang="th-TH" smtClean="0"/>
              <a:pPr/>
              <a:t>15/07/58</a:t>
            </a:fld>
            <a:endParaRPr lang="th-TH"/>
          </a:p>
        </p:txBody>
      </p:sp>
      <p:sp>
        <p:nvSpPr>
          <p:cNvPr id="5" name="ตัวยึดท้ายกระดาษ 4"/>
          <p:cNvSpPr>
            <a:spLocks noGrp="1"/>
          </p:cNvSpPr>
          <p:nvPr>
            <p:ph type="ftr" sz="quarter" idx="11"/>
          </p:nvPr>
        </p:nvSpPr>
        <p:spPr/>
        <p:txBody>
          <a:bodyPr/>
          <a:lstStyle/>
          <a:p>
            <a:pPr>
              <a:defRPr/>
            </a:pPr>
            <a:r>
              <a:rPr lang="en-US" smtClean="0"/>
              <a:t>Company Logo</a:t>
            </a:r>
            <a:endParaRPr lang="en-US"/>
          </a:p>
        </p:txBody>
      </p:sp>
      <p:sp>
        <p:nvSpPr>
          <p:cNvPr id="6" name="ตัวยึดหมายเลขภาพนิ่ง 5"/>
          <p:cNvSpPr>
            <a:spLocks noGrp="1"/>
          </p:cNvSpPr>
          <p:nvPr>
            <p:ph type="sldNum" sz="quarter" idx="12"/>
          </p:nvPr>
        </p:nvSpPr>
        <p:spPr/>
        <p:txBody>
          <a:bodyPr/>
          <a:lstStyle/>
          <a:p>
            <a:pPr>
              <a:defRPr/>
            </a:pPr>
            <a:fld id="{55812F51-56D7-41F5-AE09-2D2D65516F17}"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0"/>
            <a:ext cx="7772400" cy="1362075"/>
          </a:xfrm>
        </p:spPr>
        <p:txBody>
          <a:bodyPr anchor="t"/>
          <a:lstStyle>
            <a:lvl1pPr algn="l">
              <a:defRPr sz="4000" b="1" cap="all"/>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smtClean="0"/>
              <a:t>คลิกเพื่อแก้ไขลักษณะของข้อความต้นแบบ</a:t>
            </a:r>
          </a:p>
        </p:txBody>
      </p:sp>
      <p:sp>
        <p:nvSpPr>
          <p:cNvPr id="4" name="ตัวยึดวันที่ 3"/>
          <p:cNvSpPr>
            <a:spLocks noGrp="1"/>
          </p:cNvSpPr>
          <p:nvPr>
            <p:ph type="dt" sz="half" idx="10"/>
          </p:nvPr>
        </p:nvSpPr>
        <p:spPr/>
        <p:txBody>
          <a:bodyPr/>
          <a:lstStyle/>
          <a:p>
            <a:fld id="{912E514D-B52E-47D3-9FA2-AE79BA62436B}" type="datetimeFigureOut">
              <a:rPr lang="th-TH" smtClean="0"/>
              <a:pPr/>
              <a:t>15/07/58</a:t>
            </a:fld>
            <a:endParaRPr lang="th-TH"/>
          </a:p>
        </p:txBody>
      </p:sp>
      <p:sp>
        <p:nvSpPr>
          <p:cNvPr id="5" name="ตัวยึดท้ายกระดาษ 4"/>
          <p:cNvSpPr>
            <a:spLocks noGrp="1"/>
          </p:cNvSpPr>
          <p:nvPr>
            <p:ph type="ftr" sz="quarter" idx="11"/>
          </p:nvPr>
        </p:nvSpPr>
        <p:spPr/>
        <p:txBody>
          <a:bodyPr/>
          <a:lstStyle/>
          <a:p>
            <a:pPr>
              <a:defRPr/>
            </a:pPr>
            <a:r>
              <a:rPr lang="en-US" smtClean="0"/>
              <a:t>Company Logo</a:t>
            </a:r>
            <a:endParaRPr lang="en-US"/>
          </a:p>
        </p:txBody>
      </p:sp>
      <p:sp>
        <p:nvSpPr>
          <p:cNvPr id="6" name="ตัวยึดหมายเลขภาพนิ่ง 5"/>
          <p:cNvSpPr>
            <a:spLocks noGrp="1"/>
          </p:cNvSpPr>
          <p:nvPr>
            <p:ph type="sldNum" sz="quarter" idx="12"/>
          </p:nvPr>
        </p:nvSpPr>
        <p:spPr/>
        <p:txBody>
          <a:bodyPr/>
          <a:lstStyle/>
          <a:p>
            <a:pPr>
              <a:defRPr/>
            </a:pPr>
            <a:fld id="{CB35B6C5-01D8-4D0D-A48C-B603628E6D58}"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เนื้อหา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วันที่ 4"/>
          <p:cNvSpPr>
            <a:spLocks noGrp="1"/>
          </p:cNvSpPr>
          <p:nvPr>
            <p:ph type="dt" sz="half" idx="10"/>
          </p:nvPr>
        </p:nvSpPr>
        <p:spPr/>
        <p:txBody>
          <a:bodyPr/>
          <a:lstStyle/>
          <a:p>
            <a:fld id="{912E514D-B52E-47D3-9FA2-AE79BA62436B}" type="datetimeFigureOut">
              <a:rPr lang="th-TH" smtClean="0"/>
              <a:pPr/>
              <a:t>15/07/58</a:t>
            </a:fld>
            <a:endParaRPr lang="th-TH"/>
          </a:p>
        </p:txBody>
      </p:sp>
      <p:sp>
        <p:nvSpPr>
          <p:cNvPr id="6" name="ตัวยึดท้ายกระดาษ 5"/>
          <p:cNvSpPr>
            <a:spLocks noGrp="1"/>
          </p:cNvSpPr>
          <p:nvPr>
            <p:ph type="ftr" sz="quarter" idx="11"/>
          </p:nvPr>
        </p:nvSpPr>
        <p:spPr/>
        <p:txBody>
          <a:bodyPr/>
          <a:lstStyle/>
          <a:p>
            <a:pPr>
              <a:defRPr/>
            </a:pPr>
            <a:r>
              <a:rPr lang="en-US" smtClean="0"/>
              <a:t>Company Logo</a:t>
            </a:r>
            <a:endParaRPr lang="en-US"/>
          </a:p>
        </p:txBody>
      </p:sp>
      <p:sp>
        <p:nvSpPr>
          <p:cNvPr id="7" name="ตัวยึดหมายเลขภาพนิ่ง 6"/>
          <p:cNvSpPr>
            <a:spLocks noGrp="1"/>
          </p:cNvSpPr>
          <p:nvPr>
            <p:ph type="sldNum" sz="quarter" idx="12"/>
          </p:nvPr>
        </p:nvSpPr>
        <p:spPr/>
        <p:txBody>
          <a:bodyPr/>
          <a:lstStyle/>
          <a:p>
            <a:pPr>
              <a:defRPr/>
            </a:pPr>
            <a:fld id="{37F4504A-F0AB-4C37-BC0B-CA35516E1DFB}"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lvl1pPr>
              <a:defRPr/>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ตัวยึด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ข้อความ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ตัวยึดเนื้อหา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7" name="ตัวยึดวันที่ 6"/>
          <p:cNvSpPr>
            <a:spLocks noGrp="1"/>
          </p:cNvSpPr>
          <p:nvPr>
            <p:ph type="dt" sz="half" idx="10"/>
          </p:nvPr>
        </p:nvSpPr>
        <p:spPr/>
        <p:txBody>
          <a:bodyPr/>
          <a:lstStyle/>
          <a:p>
            <a:fld id="{912E514D-B52E-47D3-9FA2-AE79BA62436B}" type="datetimeFigureOut">
              <a:rPr lang="th-TH" smtClean="0"/>
              <a:pPr/>
              <a:t>15/07/58</a:t>
            </a:fld>
            <a:endParaRPr lang="th-TH"/>
          </a:p>
        </p:txBody>
      </p:sp>
      <p:sp>
        <p:nvSpPr>
          <p:cNvPr id="8" name="ตัวยึดท้ายกระดาษ 7"/>
          <p:cNvSpPr>
            <a:spLocks noGrp="1"/>
          </p:cNvSpPr>
          <p:nvPr>
            <p:ph type="ftr" sz="quarter" idx="11"/>
          </p:nvPr>
        </p:nvSpPr>
        <p:spPr/>
        <p:txBody>
          <a:bodyPr/>
          <a:lstStyle/>
          <a:p>
            <a:pPr>
              <a:defRPr/>
            </a:pPr>
            <a:r>
              <a:rPr lang="en-US" smtClean="0"/>
              <a:t>Company Logo</a:t>
            </a:r>
            <a:endParaRPr lang="en-US"/>
          </a:p>
        </p:txBody>
      </p:sp>
      <p:sp>
        <p:nvSpPr>
          <p:cNvPr id="9" name="ตัวยึดหมายเลขภาพนิ่ง 8"/>
          <p:cNvSpPr>
            <a:spLocks noGrp="1"/>
          </p:cNvSpPr>
          <p:nvPr>
            <p:ph type="sldNum" sz="quarter" idx="12"/>
          </p:nvPr>
        </p:nvSpPr>
        <p:spPr/>
        <p:txBody>
          <a:bodyPr/>
          <a:lstStyle/>
          <a:p>
            <a:pPr>
              <a:defRPr/>
            </a:pPr>
            <a:fld id="{CF503352-6447-408E-9681-C489A658F27C}"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วันที่ 2"/>
          <p:cNvSpPr>
            <a:spLocks noGrp="1"/>
          </p:cNvSpPr>
          <p:nvPr>
            <p:ph type="dt" sz="half" idx="10"/>
          </p:nvPr>
        </p:nvSpPr>
        <p:spPr/>
        <p:txBody>
          <a:bodyPr/>
          <a:lstStyle/>
          <a:p>
            <a:fld id="{912E514D-B52E-47D3-9FA2-AE79BA62436B}" type="datetimeFigureOut">
              <a:rPr lang="th-TH" smtClean="0"/>
              <a:pPr/>
              <a:t>15/07/58</a:t>
            </a:fld>
            <a:endParaRPr lang="th-TH"/>
          </a:p>
        </p:txBody>
      </p:sp>
      <p:sp>
        <p:nvSpPr>
          <p:cNvPr id="4" name="ตัวยึดท้ายกระดาษ 3"/>
          <p:cNvSpPr>
            <a:spLocks noGrp="1"/>
          </p:cNvSpPr>
          <p:nvPr>
            <p:ph type="ftr" sz="quarter" idx="11"/>
          </p:nvPr>
        </p:nvSpPr>
        <p:spPr/>
        <p:txBody>
          <a:bodyPr/>
          <a:lstStyle/>
          <a:p>
            <a:pPr>
              <a:defRPr/>
            </a:pPr>
            <a:r>
              <a:rPr lang="en-US" smtClean="0"/>
              <a:t>Company Logo</a:t>
            </a:r>
            <a:endParaRPr lang="en-US"/>
          </a:p>
        </p:txBody>
      </p:sp>
      <p:sp>
        <p:nvSpPr>
          <p:cNvPr id="5" name="ตัวยึดหมายเลขภาพนิ่ง 4"/>
          <p:cNvSpPr>
            <a:spLocks noGrp="1"/>
          </p:cNvSpPr>
          <p:nvPr>
            <p:ph type="sldNum" sz="quarter" idx="12"/>
          </p:nvPr>
        </p:nvSpPr>
        <p:spPr/>
        <p:txBody>
          <a:bodyPr/>
          <a:lstStyle/>
          <a:p>
            <a:pPr>
              <a:defRPr/>
            </a:pPr>
            <a:fld id="{5AD6D0E3-FFDE-4E33-8273-6234FFA262C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ยึดวันที่ 1"/>
          <p:cNvSpPr>
            <a:spLocks noGrp="1"/>
          </p:cNvSpPr>
          <p:nvPr>
            <p:ph type="dt" sz="half" idx="10"/>
          </p:nvPr>
        </p:nvSpPr>
        <p:spPr/>
        <p:txBody>
          <a:bodyPr/>
          <a:lstStyle/>
          <a:p>
            <a:fld id="{912E514D-B52E-47D3-9FA2-AE79BA62436B}" type="datetimeFigureOut">
              <a:rPr lang="th-TH" smtClean="0"/>
              <a:pPr/>
              <a:t>15/07/58</a:t>
            </a:fld>
            <a:endParaRPr lang="th-TH"/>
          </a:p>
        </p:txBody>
      </p:sp>
      <p:sp>
        <p:nvSpPr>
          <p:cNvPr id="3" name="ตัวยึดท้ายกระดาษ 2"/>
          <p:cNvSpPr>
            <a:spLocks noGrp="1"/>
          </p:cNvSpPr>
          <p:nvPr>
            <p:ph type="ftr" sz="quarter" idx="11"/>
          </p:nvPr>
        </p:nvSpPr>
        <p:spPr/>
        <p:txBody>
          <a:bodyPr/>
          <a:lstStyle/>
          <a:p>
            <a:pPr>
              <a:defRPr/>
            </a:pPr>
            <a:r>
              <a:rPr lang="en-US" smtClean="0"/>
              <a:t>Company Logo</a:t>
            </a:r>
            <a:endParaRPr lang="en-US"/>
          </a:p>
        </p:txBody>
      </p:sp>
      <p:sp>
        <p:nvSpPr>
          <p:cNvPr id="4" name="ตัวยึดหมายเลขภาพนิ่ง 3"/>
          <p:cNvSpPr>
            <a:spLocks noGrp="1"/>
          </p:cNvSpPr>
          <p:nvPr>
            <p:ph type="sldNum" sz="quarter" idx="12"/>
          </p:nvPr>
        </p:nvSpPr>
        <p:spPr/>
        <p:txBody>
          <a:bodyPr/>
          <a:lstStyle/>
          <a:p>
            <a:pPr>
              <a:defRPr/>
            </a:pPr>
            <a:fld id="{8C88114E-8955-4A09-B4F4-1E51F85FB370}"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3050"/>
            <a:ext cx="3008313" cy="1162050"/>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ข้อความ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ยึดวันที่ 4"/>
          <p:cNvSpPr>
            <a:spLocks noGrp="1"/>
          </p:cNvSpPr>
          <p:nvPr>
            <p:ph type="dt" sz="half" idx="10"/>
          </p:nvPr>
        </p:nvSpPr>
        <p:spPr/>
        <p:txBody>
          <a:bodyPr/>
          <a:lstStyle/>
          <a:p>
            <a:fld id="{912E514D-B52E-47D3-9FA2-AE79BA62436B}" type="datetimeFigureOut">
              <a:rPr lang="th-TH" smtClean="0"/>
              <a:pPr/>
              <a:t>15/07/58</a:t>
            </a:fld>
            <a:endParaRPr lang="th-TH"/>
          </a:p>
        </p:txBody>
      </p:sp>
      <p:sp>
        <p:nvSpPr>
          <p:cNvPr id="6" name="ตัวยึดท้ายกระดาษ 5"/>
          <p:cNvSpPr>
            <a:spLocks noGrp="1"/>
          </p:cNvSpPr>
          <p:nvPr>
            <p:ph type="ftr" sz="quarter" idx="11"/>
          </p:nvPr>
        </p:nvSpPr>
        <p:spPr/>
        <p:txBody>
          <a:bodyPr/>
          <a:lstStyle/>
          <a:p>
            <a:pPr>
              <a:defRPr/>
            </a:pPr>
            <a:r>
              <a:rPr lang="en-US" smtClean="0"/>
              <a:t>Company Logo</a:t>
            </a:r>
            <a:endParaRPr lang="en-US"/>
          </a:p>
        </p:txBody>
      </p:sp>
      <p:sp>
        <p:nvSpPr>
          <p:cNvPr id="7" name="ตัวยึดหมายเลขภาพนิ่ง 6"/>
          <p:cNvSpPr>
            <a:spLocks noGrp="1"/>
          </p:cNvSpPr>
          <p:nvPr>
            <p:ph type="sldNum" sz="quarter" idx="12"/>
          </p:nvPr>
        </p:nvSpPr>
        <p:spPr/>
        <p:txBody>
          <a:bodyPr/>
          <a:lstStyle/>
          <a:p>
            <a:pPr>
              <a:defRPr/>
            </a:pPr>
            <a:fld id="{F1696A2A-382D-4D8F-900F-0C4DA1089F85}"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0"/>
            <a:ext cx="5486400" cy="566738"/>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ยึด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ตัวยึดข้อความ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ยึดวันที่ 4"/>
          <p:cNvSpPr>
            <a:spLocks noGrp="1"/>
          </p:cNvSpPr>
          <p:nvPr>
            <p:ph type="dt" sz="half" idx="10"/>
          </p:nvPr>
        </p:nvSpPr>
        <p:spPr/>
        <p:txBody>
          <a:bodyPr/>
          <a:lstStyle/>
          <a:p>
            <a:fld id="{912E514D-B52E-47D3-9FA2-AE79BA62436B}" type="datetimeFigureOut">
              <a:rPr lang="th-TH" smtClean="0"/>
              <a:pPr/>
              <a:t>15/07/58</a:t>
            </a:fld>
            <a:endParaRPr lang="th-TH"/>
          </a:p>
        </p:txBody>
      </p:sp>
      <p:sp>
        <p:nvSpPr>
          <p:cNvPr id="6" name="ตัวยึดท้ายกระดาษ 5"/>
          <p:cNvSpPr>
            <a:spLocks noGrp="1"/>
          </p:cNvSpPr>
          <p:nvPr>
            <p:ph type="ftr" sz="quarter" idx="11"/>
          </p:nvPr>
        </p:nvSpPr>
        <p:spPr/>
        <p:txBody>
          <a:bodyPr/>
          <a:lstStyle/>
          <a:p>
            <a:pPr>
              <a:defRPr/>
            </a:pPr>
            <a:r>
              <a:rPr lang="en-US" smtClean="0"/>
              <a:t>Company Logo</a:t>
            </a:r>
            <a:endParaRPr lang="en-US"/>
          </a:p>
        </p:txBody>
      </p:sp>
      <p:sp>
        <p:nvSpPr>
          <p:cNvPr id="7" name="ตัวยึดหมายเลขภาพนิ่ง 6"/>
          <p:cNvSpPr>
            <a:spLocks noGrp="1"/>
          </p:cNvSpPr>
          <p:nvPr>
            <p:ph type="sldNum" sz="quarter" idx="12"/>
          </p:nvPr>
        </p:nvSpPr>
        <p:spPr/>
        <p:txBody>
          <a:bodyPr/>
          <a:lstStyle/>
          <a:p>
            <a:pPr>
              <a:defRPr/>
            </a:pPr>
            <a:fld id="{C42193D6-5772-4E04-A11D-D31EF8602072}"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ยึดชื่อเรื่อง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2E514D-B52E-47D3-9FA2-AE79BA62436B}" type="datetimeFigureOut">
              <a:rPr lang="th-TH" smtClean="0"/>
              <a:pPr/>
              <a:t>15/07/58</a:t>
            </a:fld>
            <a:endParaRPr lang="th-TH"/>
          </a:p>
        </p:txBody>
      </p:sp>
      <p:sp>
        <p:nvSpPr>
          <p:cNvPr id="5" name="ตัวยึดท้ายกระดา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Company Logo</a:t>
            </a:r>
            <a:endParaRPr lang="en-US"/>
          </a:p>
        </p:txBody>
      </p:sp>
      <p:sp>
        <p:nvSpPr>
          <p:cNvPr id="6" name="ตัวยึดหมายเลขภาพนิ่ง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B633B8A-D3B6-49B0-861A-08D676E9778B}"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bwMode="gray">
          <a:xfrm>
            <a:off x="357158" y="357166"/>
            <a:ext cx="8358246" cy="1357322"/>
          </a:xfrm>
          <a:effectLst>
            <a:outerShdw dist="107763" dir="2700000" algn="ctr" rotWithShape="0">
              <a:schemeClr val="bg2">
                <a:alpha val="50000"/>
              </a:schemeClr>
            </a:outerShdw>
          </a:effectLst>
        </p:spPr>
        <p:txBody>
          <a:bodyPr>
            <a:normAutofit fontScale="90000"/>
          </a:bodyPr>
          <a:lstStyle/>
          <a:p>
            <a:pPr algn="ctr"/>
            <a:r>
              <a:rPr lang="th-TH" altLang="ko-KR" sz="4700" dirty="0" smtClean="0">
                <a:cs typeface="Angsana New" pitchFamily="18" charset="-34"/>
              </a:rPr>
              <a:t/>
            </a:r>
            <a:br>
              <a:rPr lang="th-TH" altLang="ko-KR" sz="4700" dirty="0" smtClean="0">
                <a:cs typeface="Angsana New" pitchFamily="18" charset="-34"/>
              </a:rPr>
            </a:br>
            <a:r>
              <a:rPr lang="th-TH" altLang="ko-KR" sz="4700" dirty="0" smtClean="0">
                <a:cs typeface="Angsana New" pitchFamily="18" charset="-34"/>
              </a:rPr>
              <a:t/>
            </a:r>
            <a:br>
              <a:rPr lang="th-TH" altLang="ko-KR" sz="4700" dirty="0" smtClean="0">
                <a:cs typeface="Angsana New" pitchFamily="18" charset="-34"/>
              </a:rPr>
            </a:br>
            <a:r>
              <a:rPr lang="th-TH" altLang="ko-KR" sz="4700" dirty="0" smtClean="0">
                <a:cs typeface="Angsana New" pitchFamily="18" charset="-34"/>
              </a:rPr>
              <a:t/>
            </a:r>
            <a:br>
              <a:rPr lang="th-TH" altLang="ko-KR" sz="4700" dirty="0" smtClean="0">
                <a:cs typeface="Angsana New" pitchFamily="18" charset="-34"/>
              </a:rPr>
            </a:br>
            <a:r>
              <a:rPr lang="en-US" sz="6700" dirty="0" smtClean="0"/>
              <a:t>Good Governance</a:t>
            </a:r>
            <a:br>
              <a:rPr lang="en-US" sz="6700" dirty="0" smtClean="0"/>
            </a:br>
            <a:r>
              <a:rPr lang="en-US" sz="4800" dirty="0" smtClean="0"/>
              <a:t> </a:t>
            </a:r>
            <a:br>
              <a:rPr lang="en-US" sz="4800" dirty="0" smtClean="0"/>
            </a:br>
            <a:endParaRPr lang="en-US" altLang="ko-KR" sz="4700" dirty="0" smtClean="0">
              <a:ea typeface="Gulim" pitchFamily="34" charset="-127"/>
              <a:cs typeface="Angsana New" pitchFamily="18" charset="-34"/>
            </a:endParaRPr>
          </a:p>
        </p:txBody>
      </p:sp>
      <p:sp>
        <p:nvSpPr>
          <p:cNvPr id="4100" name="Rectangle 5"/>
          <p:cNvSpPr>
            <a:spLocks noChangeArrowheads="1"/>
          </p:cNvSpPr>
          <p:nvPr/>
        </p:nvSpPr>
        <p:spPr bwMode="auto">
          <a:xfrm>
            <a:off x="428596" y="5000636"/>
            <a:ext cx="8715404" cy="1261884"/>
          </a:xfrm>
          <a:prstGeom prst="rect">
            <a:avLst/>
          </a:prstGeom>
          <a:noFill/>
          <a:ln w="9525">
            <a:noFill/>
            <a:miter lim="800000"/>
            <a:headEnd/>
            <a:tailEnd/>
          </a:ln>
        </p:spPr>
        <p:txBody>
          <a:bodyPr wrap="square">
            <a:spAutoFit/>
          </a:bodyPr>
          <a:lstStyle/>
          <a:p>
            <a:pPr algn="ctr" eaLnBrk="0" hangingPunct="0"/>
            <a:r>
              <a:rPr lang="en-US" altLang="ko-KR" sz="4800" b="1" dirty="0" smtClean="0">
                <a:latin typeface="Times New Roman" pitchFamily="18" charset="0"/>
                <a:cs typeface="Angsana New" pitchFamily="18" charset="-34"/>
              </a:rPr>
              <a:t>Miss </a:t>
            </a:r>
            <a:r>
              <a:rPr lang="en-US" altLang="ko-KR" sz="4800" b="1" dirty="0" err="1" smtClean="0">
                <a:latin typeface="Times New Roman" pitchFamily="18" charset="0"/>
                <a:cs typeface="Angsana New" pitchFamily="18" charset="-34"/>
              </a:rPr>
              <a:t>Thidarat</a:t>
            </a:r>
            <a:r>
              <a:rPr lang="en-US" altLang="ko-KR" sz="4800" b="1" dirty="0" smtClean="0">
                <a:latin typeface="Times New Roman" pitchFamily="18" charset="0"/>
                <a:cs typeface="Angsana New" pitchFamily="18" charset="-34"/>
              </a:rPr>
              <a:t> </a:t>
            </a:r>
            <a:r>
              <a:rPr lang="en-US" altLang="ko-KR" sz="4800" b="1" dirty="0" err="1" smtClean="0">
                <a:latin typeface="Times New Roman" pitchFamily="18" charset="0"/>
                <a:cs typeface="Angsana New" pitchFamily="18" charset="-34"/>
              </a:rPr>
              <a:t>Suebyart</a:t>
            </a:r>
            <a:endParaRPr lang="en-US" altLang="ko-KR" sz="4800" b="1" dirty="0" smtClean="0">
              <a:latin typeface="Times New Roman" pitchFamily="18" charset="0"/>
              <a:cs typeface="Angsana New" pitchFamily="18" charset="-34"/>
            </a:endParaRPr>
          </a:p>
          <a:p>
            <a:pPr algn="ctr" eaLnBrk="0" hangingPunct="0"/>
            <a:r>
              <a:rPr lang="en-US" altLang="ko-KR" sz="2800" dirty="0" smtClean="0">
                <a:latin typeface="Times New Roman" pitchFamily="18" charset="0"/>
                <a:cs typeface="Angsana New" pitchFamily="18" charset="-34"/>
              </a:rPr>
              <a:t>Lecturer at </a:t>
            </a:r>
            <a:r>
              <a:rPr lang="en-US" sz="2800" dirty="0" err="1" smtClean="0"/>
              <a:t>Nakhon</a:t>
            </a:r>
            <a:r>
              <a:rPr lang="en-US" sz="2800" dirty="0" smtClean="0"/>
              <a:t> </a:t>
            </a:r>
            <a:r>
              <a:rPr lang="en-US" sz="2800" dirty="0" err="1" smtClean="0"/>
              <a:t>Pathom</a:t>
            </a:r>
            <a:r>
              <a:rPr lang="en-US" sz="2800" dirty="0" smtClean="0"/>
              <a:t> </a:t>
            </a:r>
            <a:r>
              <a:rPr lang="en-US" sz="2800" dirty="0" err="1" smtClean="0"/>
              <a:t>Rajabhat</a:t>
            </a:r>
            <a:r>
              <a:rPr lang="en-US" sz="2800" dirty="0" smtClean="0"/>
              <a:t> University</a:t>
            </a:r>
            <a:endParaRPr lang="th-TH" altLang="ko-KR" sz="2800" dirty="0">
              <a:latin typeface="Times New Roman" pitchFamily="18" charset="0"/>
              <a:cs typeface="Angsana New" pitchFamily="18" charset="-34"/>
            </a:endParaRPr>
          </a:p>
        </p:txBody>
      </p:sp>
      <p:pic>
        <p:nvPicPr>
          <p:cNvPr id="50180" name="Picture 4" descr="Image result for good governance"/>
          <p:cNvPicPr>
            <a:picLocks noChangeAspect="1" noChangeArrowheads="1"/>
          </p:cNvPicPr>
          <p:nvPr/>
        </p:nvPicPr>
        <p:blipFill>
          <a:blip r:embed="rId2"/>
          <a:srcRect/>
          <a:stretch>
            <a:fillRect/>
          </a:stretch>
        </p:blipFill>
        <p:spPr bwMode="auto">
          <a:xfrm>
            <a:off x="2857488" y="2214554"/>
            <a:ext cx="3822158" cy="250033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dirty="0" smtClean="0"/>
              <a:t>How do you think?</a:t>
            </a:r>
            <a:endParaRPr lang="th-TH" dirty="0"/>
          </a:p>
        </p:txBody>
      </p:sp>
      <p:sp>
        <p:nvSpPr>
          <p:cNvPr id="4" name="ตัวยึดท้ายกระดาษ 3"/>
          <p:cNvSpPr>
            <a:spLocks noGrp="1"/>
          </p:cNvSpPr>
          <p:nvPr>
            <p:ph type="ftr" sz="quarter" idx="11"/>
          </p:nvPr>
        </p:nvSpPr>
        <p:spPr/>
        <p:txBody>
          <a:bodyPr/>
          <a:lstStyle/>
          <a:p>
            <a:pPr>
              <a:defRPr/>
            </a:pPr>
            <a:r>
              <a:rPr lang="en-US" smtClean="0"/>
              <a:t>Company Logo</a:t>
            </a:r>
            <a:endParaRPr lang="en-US"/>
          </a:p>
        </p:txBody>
      </p:sp>
      <p:pic>
        <p:nvPicPr>
          <p:cNvPr id="67586" name="Picture 2" descr="http://2.bp.blogspot.com/-RRENBMqLfBA/VGhjvB6m0fI/AAAAAAAAd6k/n6T5sZtyrrI/s1600/cartoon_lanka_auz.JPG"/>
          <p:cNvPicPr>
            <a:picLocks noChangeAspect="1" noChangeArrowheads="1"/>
          </p:cNvPicPr>
          <p:nvPr/>
        </p:nvPicPr>
        <p:blipFill>
          <a:blip r:embed="rId2"/>
          <a:srcRect/>
          <a:stretch>
            <a:fillRect/>
          </a:stretch>
        </p:blipFill>
        <p:spPr bwMode="auto">
          <a:xfrm>
            <a:off x="1000100" y="1857364"/>
            <a:ext cx="7429551" cy="371477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dirty="0" smtClean="0"/>
              <a:t>How do you think?</a:t>
            </a:r>
            <a:endParaRPr lang="th-TH" dirty="0"/>
          </a:p>
        </p:txBody>
      </p:sp>
      <p:sp>
        <p:nvSpPr>
          <p:cNvPr id="4" name="ตัวยึดท้ายกระดาษ 3"/>
          <p:cNvSpPr>
            <a:spLocks noGrp="1"/>
          </p:cNvSpPr>
          <p:nvPr>
            <p:ph type="ftr" sz="quarter" idx="11"/>
          </p:nvPr>
        </p:nvSpPr>
        <p:spPr/>
        <p:txBody>
          <a:bodyPr/>
          <a:lstStyle/>
          <a:p>
            <a:pPr>
              <a:defRPr/>
            </a:pPr>
            <a:r>
              <a:rPr lang="en-US" smtClean="0"/>
              <a:t>Company Logo</a:t>
            </a:r>
            <a:endParaRPr lang="en-US"/>
          </a:p>
        </p:txBody>
      </p:sp>
      <p:pic>
        <p:nvPicPr>
          <p:cNvPr id="68610" name="Picture 2" descr="http://www.sundaytimes.lk/130210/uploads/Econ-Cartoon1.jpg"/>
          <p:cNvPicPr>
            <a:picLocks noChangeAspect="1" noChangeArrowheads="1"/>
          </p:cNvPicPr>
          <p:nvPr/>
        </p:nvPicPr>
        <p:blipFill>
          <a:blip r:embed="rId2"/>
          <a:srcRect/>
          <a:stretch>
            <a:fillRect/>
          </a:stretch>
        </p:blipFill>
        <p:spPr bwMode="auto">
          <a:xfrm>
            <a:off x="1714480" y="1500174"/>
            <a:ext cx="5572164" cy="459703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dirty="0" smtClean="0"/>
              <a:t>How do you think?</a:t>
            </a:r>
            <a:endParaRPr lang="th-TH" dirty="0"/>
          </a:p>
        </p:txBody>
      </p:sp>
      <p:sp>
        <p:nvSpPr>
          <p:cNvPr id="4" name="ตัวยึดท้ายกระดาษ 3"/>
          <p:cNvSpPr>
            <a:spLocks noGrp="1"/>
          </p:cNvSpPr>
          <p:nvPr>
            <p:ph type="ftr" sz="quarter" idx="11"/>
          </p:nvPr>
        </p:nvSpPr>
        <p:spPr/>
        <p:txBody>
          <a:bodyPr/>
          <a:lstStyle/>
          <a:p>
            <a:pPr>
              <a:defRPr/>
            </a:pPr>
            <a:r>
              <a:rPr lang="en-US" smtClean="0"/>
              <a:t>Company Logo</a:t>
            </a:r>
            <a:endParaRPr lang="en-US"/>
          </a:p>
        </p:txBody>
      </p:sp>
      <p:pic>
        <p:nvPicPr>
          <p:cNvPr id="69634" name="Picture 2" descr="http://www.sundaytimes.lk/121028/uploads/Econ-Cartoon-281012.jpg"/>
          <p:cNvPicPr>
            <a:picLocks noChangeAspect="1" noChangeArrowheads="1"/>
          </p:cNvPicPr>
          <p:nvPr/>
        </p:nvPicPr>
        <p:blipFill>
          <a:blip r:embed="rId2"/>
          <a:srcRect/>
          <a:stretch>
            <a:fillRect/>
          </a:stretch>
        </p:blipFill>
        <p:spPr bwMode="auto">
          <a:xfrm>
            <a:off x="428596" y="1500174"/>
            <a:ext cx="4214842" cy="4483876"/>
          </a:xfrm>
          <a:prstGeom prst="rect">
            <a:avLst/>
          </a:prstGeom>
          <a:noFill/>
        </p:spPr>
      </p:pic>
      <p:pic>
        <p:nvPicPr>
          <p:cNvPr id="69636" name="Picture 4" descr="Image result for good governance"/>
          <p:cNvPicPr>
            <a:picLocks noChangeAspect="1" noChangeArrowheads="1"/>
          </p:cNvPicPr>
          <p:nvPr/>
        </p:nvPicPr>
        <p:blipFill>
          <a:blip r:embed="rId3"/>
          <a:srcRect/>
          <a:stretch>
            <a:fillRect/>
          </a:stretch>
        </p:blipFill>
        <p:spPr bwMode="auto">
          <a:xfrm>
            <a:off x="4857752" y="1214422"/>
            <a:ext cx="3786214" cy="2565750"/>
          </a:xfrm>
          <a:prstGeom prst="rect">
            <a:avLst/>
          </a:prstGeom>
          <a:noFill/>
        </p:spPr>
      </p:pic>
      <p:pic>
        <p:nvPicPr>
          <p:cNvPr id="69638" name="Picture 6" descr="http://farm9.staticflickr.com/8060/8251463709_5012903c8c.jpg"/>
          <p:cNvPicPr>
            <a:picLocks noChangeAspect="1" noChangeArrowheads="1"/>
          </p:cNvPicPr>
          <p:nvPr/>
        </p:nvPicPr>
        <p:blipFill>
          <a:blip r:embed="rId4"/>
          <a:srcRect/>
          <a:stretch>
            <a:fillRect/>
          </a:stretch>
        </p:blipFill>
        <p:spPr bwMode="auto">
          <a:xfrm>
            <a:off x="4857752" y="4000504"/>
            <a:ext cx="3797368" cy="228601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28596" y="500042"/>
            <a:ext cx="8472518" cy="796908"/>
          </a:xfrm>
        </p:spPr>
        <p:txBody>
          <a:bodyPr>
            <a:normAutofit fontScale="90000"/>
          </a:bodyPr>
          <a:lstStyle/>
          <a:p>
            <a:r>
              <a:rPr lang="en-US" dirty="0" smtClean="0"/>
              <a:t>Good Governance</a:t>
            </a:r>
            <a:br>
              <a:rPr lang="en-US" dirty="0" smtClean="0"/>
            </a:br>
            <a:endParaRPr lang="th-TH" dirty="0"/>
          </a:p>
        </p:txBody>
      </p:sp>
      <p:sp>
        <p:nvSpPr>
          <p:cNvPr id="4" name="ตัวยึดท้ายกระดาษ 3"/>
          <p:cNvSpPr>
            <a:spLocks noGrp="1"/>
          </p:cNvSpPr>
          <p:nvPr>
            <p:ph type="ftr" sz="quarter" idx="11"/>
          </p:nvPr>
        </p:nvSpPr>
        <p:spPr/>
        <p:txBody>
          <a:bodyPr/>
          <a:lstStyle/>
          <a:p>
            <a:pPr>
              <a:defRPr/>
            </a:pPr>
            <a:r>
              <a:rPr lang="en-US" smtClean="0"/>
              <a:t>Company Logo</a:t>
            </a:r>
            <a:endParaRPr lang="en-US"/>
          </a:p>
        </p:txBody>
      </p:sp>
      <p:pic>
        <p:nvPicPr>
          <p:cNvPr id="65538" name="Picture 2" descr="http://www.rcc.int/files/user/media/f3b0cc52ae04c6c5203efe89eeef3fd2.jpg"/>
          <p:cNvPicPr>
            <a:picLocks noChangeAspect="1" noChangeArrowheads="1"/>
          </p:cNvPicPr>
          <p:nvPr/>
        </p:nvPicPr>
        <p:blipFill>
          <a:blip r:embed="rId2"/>
          <a:srcRect/>
          <a:stretch>
            <a:fillRect/>
          </a:stretch>
        </p:blipFill>
        <p:spPr bwMode="auto">
          <a:xfrm>
            <a:off x="857224" y="1285860"/>
            <a:ext cx="7620000" cy="50577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fontScale="90000"/>
          </a:bodyPr>
          <a:lstStyle/>
          <a:p>
            <a:r>
              <a:rPr lang="en-US" b="1" dirty="0" smtClean="0"/>
              <a:t>Good Governance</a:t>
            </a:r>
            <a:r>
              <a:rPr lang="en-US" dirty="0" smtClean="0"/>
              <a:t/>
            </a:r>
            <a:br>
              <a:rPr lang="en-US" dirty="0" smtClean="0"/>
            </a:br>
            <a:endParaRPr lang="th-TH" dirty="0"/>
          </a:p>
        </p:txBody>
      </p:sp>
      <p:sp>
        <p:nvSpPr>
          <p:cNvPr id="3" name="ตัวยึดเนื้อหา 2"/>
          <p:cNvSpPr>
            <a:spLocks noGrp="1"/>
          </p:cNvSpPr>
          <p:nvPr>
            <p:ph idx="1"/>
          </p:nvPr>
        </p:nvSpPr>
        <p:spPr/>
        <p:txBody>
          <a:bodyPr>
            <a:normAutofit/>
          </a:bodyPr>
          <a:lstStyle/>
          <a:p>
            <a:pPr algn="just">
              <a:buNone/>
            </a:pPr>
            <a:r>
              <a:rPr lang="en-US" sz="3600" b="1" dirty="0" smtClean="0">
                <a:latin typeface="Angsana New" pitchFamily="18" charset="-34"/>
                <a:cs typeface="Angsana New" pitchFamily="18" charset="-34"/>
              </a:rPr>
              <a:t>		</a:t>
            </a:r>
            <a:r>
              <a:rPr lang="en-US" sz="3600" dirty="0" smtClean="0">
                <a:latin typeface="Angsana New" pitchFamily="18" charset="-34"/>
                <a:cs typeface="Angsana New" pitchFamily="18" charset="-34"/>
              </a:rPr>
              <a:t>Good governance has 8 major characteristics. </a:t>
            </a:r>
            <a:r>
              <a:rPr lang="en-US" sz="3600" u="sng" dirty="0" smtClean="0">
                <a:latin typeface="Angsana New" pitchFamily="18" charset="-34"/>
                <a:cs typeface="Angsana New" pitchFamily="18" charset="-34"/>
              </a:rPr>
              <a:t>It </a:t>
            </a:r>
            <a:r>
              <a:rPr lang="en-US" sz="3600" dirty="0" smtClean="0">
                <a:latin typeface="Angsana New" pitchFamily="18" charset="-34"/>
                <a:cs typeface="Angsana New" pitchFamily="18" charset="-34"/>
              </a:rPr>
              <a:t>is </a:t>
            </a:r>
            <a:r>
              <a:rPr lang="en-US" sz="3600" dirty="0" smtClean="0">
                <a:solidFill>
                  <a:srgbClr val="FF0000"/>
                </a:solidFill>
                <a:latin typeface="Angsana New" pitchFamily="18" charset="-34"/>
                <a:cs typeface="Angsana New" pitchFamily="18" charset="-34"/>
              </a:rPr>
              <a:t>participatory, consensus oriented, accountable, transparent, responsive, effective and efficient, equitable and inclusive and follows the rule of law.</a:t>
            </a:r>
            <a:r>
              <a:rPr lang="en-US" sz="3600" dirty="0" smtClean="0">
                <a:latin typeface="Angsana New" pitchFamily="18" charset="-34"/>
                <a:cs typeface="Angsana New" pitchFamily="18" charset="-34"/>
              </a:rPr>
              <a:t> It assures </a:t>
            </a:r>
            <a:r>
              <a:rPr lang="en-US" sz="3600" dirty="0" smtClean="0">
                <a:solidFill>
                  <a:srgbClr val="7030A0"/>
                </a:solidFill>
                <a:latin typeface="Angsana New" pitchFamily="18" charset="-34"/>
                <a:cs typeface="Angsana New" pitchFamily="18" charset="-34"/>
              </a:rPr>
              <a:t>that corruption is minimized</a:t>
            </a:r>
            <a:r>
              <a:rPr lang="en-US" sz="3600" dirty="0" smtClean="0">
                <a:latin typeface="Angsana New" pitchFamily="18" charset="-34"/>
                <a:cs typeface="Angsana New" pitchFamily="18" charset="-34"/>
              </a:rPr>
              <a:t>, the views of minorities are taken into account and that the voices of the most vulnerable in society are heard in decision-making. It is also responsive to the present and future needs of society.</a:t>
            </a:r>
          </a:p>
          <a:p>
            <a:pPr algn="just"/>
            <a:endParaRPr lang="th-TH" sz="3600" dirty="0">
              <a:latin typeface="Angsana New" pitchFamily="18" charset="-34"/>
              <a:cs typeface="Angsana New" pitchFamily="18" charset="-34"/>
            </a:endParaRPr>
          </a:p>
        </p:txBody>
      </p:sp>
      <p:sp>
        <p:nvSpPr>
          <p:cNvPr id="4" name="ตัวยึดท้ายกระดาษ 3"/>
          <p:cNvSpPr>
            <a:spLocks noGrp="1"/>
          </p:cNvSpPr>
          <p:nvPr>
            <p:ph type="ftr" sz="quarter" idx="11"/>
          </p:nvPr>
        </p:nvSpPr>
        <p:spPr/>
        <p:txBody>
          <a:bodyPr/>
          <a:lstStyle/>
          <a:p>
            <a:pPr>
              <a:defRPr/>
            </a:pPr>
            <a:r>
              <a:rPr lang="en-US" smtClean="0"/>
              <a:t>Company Logo</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fontScale="90000"/>
          </a:bodyPr>
          <a:lstStyle/>
          <a:p>
            <a:r>
              <a:rPr lang="en-US" b="1" dirty="0" smtClean="0">
                <a:latin typeface="Angsana New" pitchFamily="18" charset="-34"/>
                <a:cs typeface="Angsana New" pitchFamily="18" charset="-34"/>
              </a:rPr>
              <a:t>Rule of law</a:t>
            </a:r>
            <a:r>
              <a:rPr lang="en-US" dirty="0" smtClean="0">
                <a:latin typeface="Angsana New" pitchFamily="18" charset="-34"/>
                <a:cs typeface="Angsana New" pitchFamily="18" charset="-34"/>
              </a:rPr>
              <a:t/>
            </a:r>
            <a:br>
              <a:rPr lang="en-US" dirty="0" smtClean="0">
                <a:latin typeface="Angsana New" pitchFamily="18" charset="-34"/>
                <a:cs typeface="Angsana New" pitchFamily="18" charset="-34"/>
              </a:rPr>
            </a:br>
            <a:endParaRPr lang="th-TH" dirty="0"/>
          </a:p>
        </p:txBody>
      </p:sp>
      <p:sp>
        <p:nvSpPr>
          <p:cNvPr id="3" name="ตัวยึดเนื้อหา 2"/>
          <p:cNvSpPr>
            <a:spLocks noGrp="1"/>
          </p:cNvSpPr>
          <p:nvPr>
            <p:ph idx="1"/>
          </p:nvPr>
        </p:nvSpPr>
        <p:spPr/>
        <p:txBody>
          <a:bodyPr>
            <a:normAutofit/>
          </a:bodyPr>
          <a:lstStyle/>
          <a:p>
            <a:pPr algn="just">
              <a:buNone/>
            </a:pPr>
            <a:r>
              <a:rPr lang="en-US" sz="4000" dirty="0" smtClean="0">
                <a:latin typeface="Angsana New" pitchFamily="18" charset="-34"/>
                <a:cs typeface="Angsana New" pitchFamily="18" charset="-34"/>
              </a:rPr>
              <a:t>		Good governance requires pair legal frameworks that are enforced impartially</a:t>
            </a:r>
            <a:r>
              <a:rPr lang="en-US" sz="4000" dirty="0" smtClean="0">
                <a:solidFill>
                  <a:srgbClr val="FF0000"/>
                </a:solidFill>
                <a:latin typeface="Angsana New" pitchFamily="18" charset="-34"/>
                <a:cs typeface="Angsana New" pitchFamily="18" charset="-34"/>
              </a:rPr>
              <a:t>. It also requires full protection of human rights, particularly those of minorities. </a:t>
            </a:r>
            <a:r>
              <a:rPr lang="en-US" sz="4000" dirty="0" smtClean="0">
                <a:latin typeface="Angsana New" pitchFamily="18" charset="-34"/>
                <a:cs typeface="Angsana New" pitchFamily="18" charset="-34"/>
              </a:rPr>
              <a:t>Impartial enforcement of laws requires an independent judiciary and an impartial and incorruptible police force.</a:t>
            </a:r>
          </a:p>
          <a:p>
            <a:pPr algn="just"/>
            <a:endParaRPr lang="th-TH" sz="4000" dirty="0">
              <a:latin typeface="Angsana New" pitchFamily="18" charset="-34"/>
              <a:cs typeface="Angsana New" pitchFamily="18" charset="-34"/>
            </a:endParaRPr>
          </a:p>
        </p:txBody>
      </p:sp>
      <p:sp>
        <p:nvSpPr>
          <p:cNvPr id="4" name="ตัวยึดท้ายกระดาษ 3"/>
          <p:cNvSpPr>
            <a:spLocks noGrp="1"/>
          </p:cNvSpPr>
          <p:nvPr>
            <p:ph type="ftr" sz="quarter" idx="11"/>
          </p:nvPr>
        </p:nvSpPr>
        <p:spPr/>
        <p:txBody>
          <a:bodyPr/>
          <a:lstStyle/>
          <a:p>
            <a:pPr>
              <a:defRPr/>
            </a:pPr>
            <a:r>
              <a:rPr lang="en-US" smtClean="0"/>
              <a:t>Company Logo</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fontScale="90000"/>
          </a:bodyPr>
          <a:lstStyle/>
          <a:p>
            <a:r>
              <a:rPr lang="en-US" b="1" dirty="0" smtClean="0">
                <a:latin typeface="Angsana New" pitchFamily="18" charset="-34"/>
                <a:cs typeface="Angsana New" pitchFamily="18" charset="-34"/>
              </a:rPr>
              <a:t>Participation</a:t>
            </a:r>
            <a:r>
              <a:rPr lang="en-US" dirty="0" smtClean="0">
                <a:latin typeface="Angsana New" pitchFamily="18" charset="-34"/>
                <a:cs typeface="Angsana New" pitchFamily="18" charset="-34"/>
              </a:rPr>
              <a:t/>
            </a:r>
            <a:br>
              <a:rPr lang="en-US" dirty="0" smtClean="0">
                <a:latin typeface="Angsana New" pitchFamily="18" charset="-34"/>
                <a:cs typeface="Angsana New" pitchFamily="18" charset="-34"/>
              </a:rPr>
            </a:br>
            <a:endParaRPr lang="th-TH" dirty="0"/>
          </a:p>
        </p:txBody>
      </p:sp>
      <p:sp>
        <p:nvSpPr>
          <p:cNvPr id="3" name="ตัวยึดเนื้อหา 2"/>
          <p:cNvSpPr>
            <a:spLocks noGrp="1"/>
          </p:cNvSpPr>
          <p:nvPr>
            <p:ph idx="1"/>
          </p:nvPr>
        </p:nvSpPr>
        <p:spPr>
          <a:xfrm>
            <a:off x="500034" y="1285860"/>
            <a:ext cx="8186766" cy="4972072"/>
          </a:xfrm>
        </p:spPr>
        <p:txBody>
          <a:bodyPr>
            <a:noAutofit/>
          </a:bodyPr>
          <a:lstStyle/>
          <a:p>
            <a:pPr algn="just">
              <a:buNone/>
            </a:pPr>
            <a:r>
              <a:rPr lang="en-US" sz="3600" dirty="0" smtClean="0">
                <a:latin typeface="Angsana New" pitchFamily="18" charset="-34"/>
                <a:cs typeface="Angsana New" pitchFamily="18" charset="-34"/>
              </a:rPr>
              <a:t>		Participation by both men and women is a key cornerstone of good governance. Participation could be either direct or through legitimate intermediate institutions or representatives. </a:t>
            </a:r>
            <a:r>
              <a:rPr lang="en-US" sz="3600" dirty="0" smtClean="0">
                <a:solidFill>
                  <a:srgbClr val="FF0000"/>
                </a:solidFill>
                <a:latin typeface="Angsana New" pitchFamily="18" charset="-34"/>
                <a:cs typeface="Angsana New" pitchFamily="18" charset="-34"/>
              </a:rPr>
              <a:t>It is important to point out that representative democracy</a:t>
            </a:r>
            <a:r>
              <a:rPr lang="en-US" sz="3600" dirty="0" smtClean="0">
                <a:latin typeface="Angsana New" pitchFamily="18" charset="-34"/>
                <a:cs typeface="Angsana New" pitchFamily="18" charset="-34"/>
              </a:rPr>
              <a:t> does not necessarily mean that the concerns of the most vulnerable is society would be taken into consideration in decision making. Participation needs to be informed and organized. This means freedom of association and expression on the one hand and  an organized civil society on the other hand.</a:t>
            </a:r>
          </a:p>
          <a:p>
            <a:pPr algn="just"/>
            <a:endParaRPr lang="th-TH" sz="3600" dirty="0">
              <a:latin typeface="Angsana New" pitchFamily="18" charset="-34"/>
              <a:cs typeface="Angsana New" pitchFamily="18" charset="-34"/>
            </a:endParaRPr>
          </a:p>
        </p:txBody>
      </p:sp>
      <p:sp>
        <p:nvSpPr>
          <p:cNvPr id="4" name="ตัวยึดท้ายกระดาษ 3"/>
          <p:cNvSpPr>
            <a:spLocks noGrp="1"/>
          </p:cNvSpPr>
          <p:nvPr>
            <p:ph type="ftr" sz="quarter" idx="11"/>
          </p:nvPr>
        </p:nvSpPr>
        <p:spPr/>
        <p:txBody>
          <a:bodyPr/>
          <a:lstStyle/>
          <a:p>
            <a:pPr>
              <a:defRPr/>
            </a:pPr>
            <a:r>
              <a:rPr lang="en-US" smtClean="0"/>
              <a:t>Company Logo</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fontScale="90000"/>
          </a:bodyPr>
          <a:lstStyle/>
          <a:p>
            <a:r>
              <a:rPr lang="en-US" b="1" dirty="0" smtClean="0">
                <a:latin typeface="Angsana New" pitchFamily="18" charset="-34"/>
                <a:cs typeface="Angsana New" pitchFamily="18" charset="-34"/>
              </a:rPr>
              <a:t> Transparency</a:t>
            </a:r>
            <a:r>
              <a:rPr lang="en-US" dirty="0" smtClean="0">
                <a:latin typeface="Angsana New" pitchFamily="18" charset="-34"/>
                <a:cs typeface="Angsana New" pitchFamily="18" charset="-34"/>
              </a:rPr>
              <a:t/>
            </a:r>
            <a:br>
              <a:rPr lang="en-US" dirty="0" smtClean="0">
                <a:latin typeface="Angsana New" pitchFamily="18" charset="-34"/>
                <a:cs typeface="Angsana New" pitchFamily="18" charset="-34"/>
              </a:rPr>
            </a:br>
            <a:endParaRPr lang="th-TH" dirty="0">
              <a:latin typeface="Angsana New" pitchFamily="18" charset="-34"/>
              <a:cs typeface="Angsana New" pitchFamily="18" charset="-34"/>
            </a:endParaRPr>
          </a:p>
        </p:txBody>
      </p:sp>
      <p:sp>
        <p:nvSpPr>
          <p:cNvPr id="3" name="ตัวยึดเนื้อหา 2"/>
          <p:cNvSpPr>
            <a:spLocks noGrp="1"/>
          </p:cNvSpPr>
          <p:nvPr>
            <p:ph idx="1"/>
          </p:nvPr>
        </p:nvSpPr>
        <p:spPr/>
        <p:txBody>
          <a:bodyPr>
            <a:normAutofit/>
          </a:bodyPr>
          <a:lstStyle/>
          <a:p>
            <a:pPr algn="just">
              <a:buNone/>
            </a:pPr>
            <a:r>
              <a:rPr lang="en-US" sz="3600" b="1" dirty="0" smtClean="0">
                <a:latin typeface="Angsana New" pitchFamily="18" charset="-34"/>
                <a:cs typeface="Angsana New" pitchFamily="18" charset="-34"/>
              </a:rPr>
              <a:t>		</a:t>
            </a:r>
            <a:r>
              <a:rPr lang="en-US" sz="3600" dirty="0" smtClean="0">
                <a:latin typeface="Angsana New" pitchFamily="18" charset="-34"/>
                <a:cs typeface="Angsana New" pitchFamily="18" charset="-34"/>
              </a:rPr>
              <a:t>Transparency means that decisions taken and their enforcement are done in a manner that follows rules and regulations. </a:t>
            </a:r>
            <a:r>
              <a:rPr lang="en-US" sz="3600" dirty="0" smtClean="0">
                <a:solidFill>
                  <a:srgbClr val="FF0000"/>
                </a:solidFill>
                <a:latin typeface="Angsana New" pitchFamily="18" charset="-34"/>
                <a:cs typeface="Angsana New" pitchFamily="18" charset="-34"/>
              </a:rPr>
              <a:t>It also means that information is freely available and directly accessible</a:t>
            </a:r>
            <a:r>
              <a:rPr lang="en-US" sz="3600" dirty="0" smtClean="0">
                <a:latin typeface="Angsana New" pitchFamily="18" charset="-34"/>
                <a:cs typeface="Angsana New" pitchFamily="18" charset="-34"/>
              </a:rPr>
              <a:t> to those who will be affected by such decisions and their enforcement. It also means that </a:t>
            </a:r>
            <a:r>
              <a:rPr lang="en-US" sz="3600" dirty="0" smtClean="0">
                <a:solidFill>
                  <a:srgbClr val="FF0000"/>
                </a:solidFill>
                <a:latin typeface="Angsana New" pitchFamily="18" charset="-34"/>
                <a:cs typeface="Angsana New" pitchFamily="18" charset="-34"/>
              </a:rPr>
              <a:t>enough information</a:t>
            </a:r>
            <a:r>
              <a:rPr lang="en-US" sz="3600" dirty="0" smtClean="0">
                <a:latin typeface="Angsana New" pitchFamily="18" charset="-34"/>
                <a:cs typeface="Angsana New" pitchFamily="18" charset="-34"/>
              </a:rPr>
              <a:t> is provided and that it is provided in easily understandable forms and media.	</a:t>
            </a:r>
          </a:p>
          <a:p>
            <a:pPr algn="just"/>
            <a:endParaRPr lang="th-TH" sz="3600" dirty="0">
              <a:latin typeface="Angsana New" pitchFamily="18" charset="-34"/>
              <a:cs typeface="Angsana New" pitchFamily="18" charset="-34"/>
            </a:endParaRPr>
          </a:p>
        </p:txBody>
      </p:sp>
      <p:sp>
        <p:nvSpPr>
          <p:cNvPr id="4" name="ตัวยึดท้ายกระดาษ 3"/>
          <p:cNvSpPr>
            <a:spLocks noGrp="1"/>
          </p:cNvSpPr>
          <p:nvPr>
            <p:ph type="ftr" sz="quarter" idx="11"/>
          </p:nvPr>
        </p:nvSpPr>
        <p:spPr/>
        <p:txBody>
          <a:bodyPr/>
          <a:lstStyle/>
          <a:p>
            <a:pPr>
              <a:defRPr/>
            </a:pPr>
            <a:r>
              <a:rPr lang="en-US" smtClean="0"/>
              <a:t>Company Logo</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fontScale="90000"/>
          </a:bodyPr>
          <a:lstStyle/>
          <a:p>
            <a:r>
              <a:rPr lang="en-US" b="1" dirty="0" smtClean="0">
                <a:latin typeface="Angsana New" pitchFamily="18" charset="-34"/>
                <a:cs typeface="Angsana New" pitchFamily="18" charset="-34"/>
              </a:rPr>
              <a:t>Responsiveness</a:t>
            </a:r>
            <a:r>
              <a:rPr lang="en-US" dirty="0" smtClean="0">
                <a:latin typeface="Angsana New" pitchFamily="18" charset="-34"/>
                <a:cs typeface="Angsana New" pitchFamily="18" charset="-34"/>
              </a:rPr>
              <a:t/>
            </a:r>
            <a:br>
              <a:rPr lang="en-US" dirty="0" smtClean="0">
                <a:latin typeface="Angsana New" pitchFamily="18" charset="-34"/>
                <a:cs typeface="Angsana New" pitchFamily="18" charset="-34"/>
              </a:rPr>
            </a:br>
            <a:endParaRPr lang="th-TH" dirty="0"/>
          </a:p>
        </p:txBody>
      </p:sp>
      <p:sp>
        <p:nvSpPr>
          <p:cNvPr id="3" name="ตัวยึดเนื้อหา 2"/>
          <p:cNvSpPr>
            <a:spLocks noGrp="1"/>
          </p:cNvSpPr>
          <p:nvPr>
            <p:ph idx="1"/>
          </p:nvPr>
        </p:nvSpPr>
        <p:spPr/>
        <p:txBody>
          <a:bodyPr>
            <a:normAutofit/>
          </a:bodyPr>
          <a:lstStyle/>
          <a:p>
            <a:pPr algn="just">
              <a:buNone/>
            </a:pPr>
            <a:r>
              <a:rPr lang="en-US" sz="5400" dirty="0" smtClean="0">
                <a:latin typeface="Angsana New" pitchFamily="18" charset="-34"/>
                <a:cs typeface="Angsana New" pitchFamily="18" charset="-34"/>
              </a:rPr>
              <a:t>		Good governance requires that institutions and processes try to serve all stakeholders within a reasonable timeframe.</a:t>
            </a:r>
          </a:p>
          <a:p>
            <a:pPr algn="just"/>
            <a:endParaRPr lang="th-TH" sz="5400" dirty="0">
              <a:latin typeface="Angsana New" pitchFamily="18" charset="-34"/>
              <a:cs typeface="Angsana New" pitchFamily="18" charset="-34"/>
            </a:endParaRPr>
          </a:p>
        </p:txBody>
      </p:sp>
      <p:sp>
        <p:nvSpPr>
          <p:cNvPr id="4" name="ตัวยึดท้ายกระดาษ 3"/>
          <p:cNvSpPr>
            <a:spLocks noGrp="1"/>
          </p:cNvSpPr>
          <p:nvPr>
            <p:ph type="ftr" sz="quarter" idx="11"/>
          </p:nvPr>
        </p:nvSpPr>
        <p:spPr/>
        <p:txBody>
          <a:bodyPr/>
          <a:lstStyle/>
          <a:p>
            <a:pPr>
              <a:defRPr/>
            </a:pPr>
            <a:r>
              <a:rPr lang="en-US" smtClean="0"/>
              <a:t>Company Logo</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fontScale="90000"/>
          </a:bodyPr>
          <a:lstStyle/>
          <a:p>
            <a:r>
              <a:rPr lang="en-US" b="1" dirty="0" smtClean="0">
                <a:latin typeface="Angsana New" pitchFamily="18" charset="-34"/>
                <a:cs typeface="Angsana New" pitchFamily="18" charset="-34"/>
              </a:rPr>
              <a:t>Consensus oriented</a:t>
            </a:r>
            <a:r>
              <a:rPr lang="en-US" dirty="0" smtClean="0">
                <a:latin typeface="Angsana New" pitchFamily="18" charset="-34"/>
                <a:cs typeface="Angsana New" pitchFamily="18" charset="-34"/>
              </a:rPr>
              <a:t/>
            </a:r>
            <a:br>
              <a:rPr lang="en-US" dirty="0" smtClean="0">
                <a:latin typeface="Angsana New" pitchFamily="18" charset="-34"/>
                <a:cs typeface="Angsana New" pitchFamily="18" charset="-34"/>
              </a:rPr>
            </a:br>
            <a:endParaRPr lang="th-TH" dirty="0"/>
          </a:p>
        </p:txBody>
      </p:sp>
      <p:sp>
        <p:nvSpPr>
          <p:cNvPr id="3" name="ตัวยึดเนื้อหา 2"/>
          <p:cNvSpPr>
            <a:spLocks noGrp="1"/>
          </p:cNvSpPr>
          <p:nvPr>
            <p:ph idx="1"/>
          </p:nvPr>
        </p:nvSpPr>
        <p:spPr/>
        <p:txBody>
          <a:bodyPr>
            <a:normAutofit/>
          </a:bodyPr>
          <a:lstStyle/>
          <a:p>
            <a:pPr algn="just">
              <a:buNone/>
            </a:pPr>
            <a:r>
              <a:rPr lang="en-US" b="1" dirty="0" smtClean="0">
                <a:latin typeface="Angsana New" pitchFamily="18" charset="-34"/>
                <a:cs typeface="Angsana New" pitchFamily="18" charset="-34"/>
              </a:rPr>
              <a:t>		</a:t>
            </a:r>
            <a:r>
              <a:rPr lang="en-US" dirty="0" smtClean="0">
                <a:latin typeface="Angsana New" pitchFamily="18" charset="-34"/>
                <a:cs typeface="Angsana New" pitchFamily="18" charset="-34"/>
              </a:rPr>
              <a:t>There are several and as many view points in a given society. Good governance requires  mediation of the different interests in society to reach a broad consensus in society on what is in the best interest of the whole community and how this can be achieved. It also requires a broad and long-term perspective on what is needs for sustainable human development and how to achieve the goals of such development. This can only result form an understanding of the historical, cultural and social contexts of a given society or community.</a:t>
            </a:r>
          </a:p>
          <a:p>
            <a:pPr algn="just"/>
            <a:endParaRPr lang="th-TH" dirty="0">
              <a:latin typeface="Angsana New" pitchFamily="18" charset="-34"/>
              <a:cs typeface="Angsana New" pitchFamily="18" charset="-34"/>
            </a:endParaRPr>
          </a:p>
        </p:txBody>
      </p:sp>
      <p:sp>
        <p:nvSpPr>
          <p:cNvPr id="4" name="ตัวยึดท้ายกระดาษ 3"/>
          <p:cNvSpPr>
            <a:spLocks noGrp="1"/>
          </p:cNvSpPr>
          <p:nvPr>
            <p:ph type="ftr" sz="quarter" idx="11"/>
          </p:nvPr>
        </p:nvSpPr>
        <p:spPr/>
        <p:txBody>
          <a:bodyPr/>
          <a:lstStyle/>
          <a:p>
            <a:pPr>
              <a:defRPr/>
            </a:pPr>
            <a:r>
              <a:rPr lang="en-US" smtClean="0"/>
              <a:t>Company Logo</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dirty="0" smtClean="0"/>
              <a:t>Review Possessive Case</a:t>
            </a:r>
            <a:endParaRPr lang="th-TH" dirty="0"/>
          </a:p>
        </p:txBody>
      </p:sp>
      <p:sp>
        <p:nvSpPr>
          <p:cNvPr id="4" name="ตัวยึดท้ายกระดาษ 3"/>
          <p:cNvSpPr>
            <a:spLocks noGrp="1"/>
          </p:cNvSpPr>
          <p:nvPr>
            <p:ph type="ftr" sz="quarter" idx="11"/>
          </p:nvPr>
        </p:nvSpPr>
        <p:spPr/>
        <p:txBody>
          <a:bodyPr/>
          <a:lstStyle/>
          <a:p>
            <a:pPr>
              <a:defRPr/>
            </a:pPr>
            <a:r>
              <a:rPr lang="en-US" smtClean="0"/>
              <a:t>Company Logo</a:t>
            </a:r>
            <a:endParaRPr lang="en-US"/>
          </a:p>
        </p:txBody>
      </p:sp>
      <p:pic>
        <p:nvPicPr>
          <p:cNvPr id="5" name="รูปภาพ 4" descr="http://www.engames.eu/wp-content/uploads/2014/07/possessive_case_IIm.png"/>
          <p:cNvPicPr/>
          <p:nvPr/>
        </p:nvPicPr>
        <p:blipFill>
          <a:blip r:embed="rId2" cstate="print"/>
          <a:srcRect/>
          <a:stretch>
            <a:fillRect/>
          </a:stretch>
        </p:blipFill>
        <p:spPr bwMode="auto">
          <a:xfrm>
            <a:off x="1071538" y="1214422"/>
            <a:ext cx="7286676" cy="507209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smtClean="0">
                <a:latin typeface="Angsana New" pitchFamily="18" charset="-34"/>
                <a:cs typeface="Angsana New" pitchFamily="18" charset="-34"/>
              </a:rPr>
              <a:t>Equity and inclusiveness</a:t>
            </a:r>
            <a:endParaRPr lang="en-US" dirty="0" smtClean="0">
              <a:latin typeface="Angsana New" pitchFamily="18" charset="-34"/>
              <a:cs typeface="Angsana New" pitchFamily="18" charset="-34"/>
            </a:endParaRPr>
          </a:p>
        </p:txBody>
      </p:sp>
      <p:sp>
        <p:nvSpPr>
          <p:cNvPr id="3" name="ตัวยึดเนื้อหา 2"/>
          <p:cNvSpPr>
            <a:spLocks noGrp="1"/>
          </p:cNvSpPr>
          <p:nvPr>
            <p:ph idx="1"/>
          </p:nvPr>
        </p:nvSpPr>
        <p:spPr/>
        <p:txBody>
          <a:bodyPr>
            <a:normAutofit/>
          </a:bodyPr>
          <a:lstStyle/>
          <a:p>
            <a:pPr algn="just">
              <a:buNone/>
            </a:pPr>
            <a:r>
              <a:rPr lang="en-US" sz="4400" dirty="0" smtClean="0">
                <a:latin typeface="Angsana New" pitchFamily="18" charset="-34"/>
                <a:cs typeface="Angsana New" pitchFamily="18" charset="-34"/>
              </a:rPr>
              <a:t>		A society’s well being depends on ensuring that all its members feel that</a:t>
            </a:r>
            <a:r>
              <a:rPr lang="en-US" sz="4400" u="sng" dirty="0" smtClean="0">
                <a:latin typeface="Angsana New" pitchFamily="18" charset="-34"/>
                <a:cs typeface="Angsana New" pitchFamily="18" charset="-34"/>
              </a:rPr>
              <a:t> </a:t>
            </a:r>
            <a:r>
              <a:rPr lang="en-US" sz="4400" b="1" u="sng" dirty="0" smtClean="0">
                <a:solidFill>
                  <a:srgbClr val="FF0000"/>
                </a:solidFill>
                <a:latin typeface="Angsana New" pitchFamily="18" charset="-34"/>
                <a:cs typeface="Angsana New" pitchFamily="18" charset="-34"/>
              </a:rPr>
              <a:t>they </a:t>
            </a:r>
            <a:r>
              <a:rPr lang="en-US" sz="4400" dirty="0" smtClean="0">
                <a:latin typeface="Angsana New" pitchFamily="18" charset="-34"/>
                <a:cs typeface="Angsana New" pitchFamily="18" charset="-34"/>
              </a:rPr>
              <a:t>have a stake in it and do not feel excluded from the mainstream of society. </a:t>
            </a:r>
            <a:r>
              <a:rPr lang="en-US" sz="4400" dirty="0" smtClean="0">
                <a:solidFill>
                  <a:srgbClr val="FF0000"/>
                </a:solidFill>
                <a:latin typeface="Angsana New" pitchFamily="18" charset="-34"/>
                <a:cs typeface="Angsana New" pitchFamily="18" charset="-34"/>
              </a:rPr>
              <a:t>This requires all groups, but particularly the most vulnerable, have opportunities to improve or maintain their well being.</a:t>
            </a:r>
          </a:p>
          <a:p>
            <a:pPr algn="just"/>
            <a:endParaRPr lang="th-TH" sz="4400" dirty="0">
              <a:latin typeface="Angsana New" pitchFamily="18" charset="-34"/>
              <a:cs typeface="Angsana New" pitchFamily="18" charset="-34"/>
            </a:endParaRPr>
          </a:p>
        </p:txBody>
      </p:sp>
      <p:sp>
        <p:nvSpPr>
          <p:cNvPr id="4" name="ตัวยึดท้ายกระดาษ 3"/>
          <p:cNvSpPr>
            <a:spLocks noGrp="1"/>
          </p:cNvSpPr>
          <p:nvPr>
            <p:ph type="ftr" sz="quarter" idx="11"/>
          </p:nvPr>
        </p:nvSpPr>
        <p:spPr/>
        <p:txBody>
          <a:bodyPr/>
          <a:lstStyle/>
          <a:p>
            <a:pPr>
              <a:defRPr/>
            </a:pPr>
            <a:r>
              <a:rPr lang="en-US" dirty="0" smtClean="0"/>
              <a:t>Company Logo</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fontScale="90000"/>
          </a:bodyPr>
          <a:lstStyle/>
          <a:p>
            <a:r>
              <a:rPr lang="en-US" b="1" dirty="0" smtClean="0">
                <a:latin typeface="Angsana New" pitchFamily="18" charset="-34"/>
                <a:cs typeface="Angsana New" pitchFamily="18" charset="-34"/>
              </a:rPr>
              <a:t>Effectiveness and efficiency</a:t>
            </a:r>
            <a:r>
              <a:rPr lang="en-US" dirty="0" smtClean="0">
                <a:latin typeface="Angsana New" pitchFamily="18" charset="-34"/>
                <a:cs typeface="Angsana New" pitchFamily="18" charset="-34"/>
              </a:rPr>
              <a:t/>
            </a:r>
            <a:br>
              <a:rPr lang="en-US" dirty="0" smtClean="0">
                <a:latin typeface="Angsana New" pitchFamily="18" charset="-34"/>
                <a:cs typeface="Angsana New" pitchFamily="18" charset="-34"/>
              </a:rPr>
            </a:br>
            <a:endParaRPr lang="th-TH" dirty="0"/>
          </a:p>
        </p:txBody>
      </p:sp>
      <p:sp>
        <p:nvSpPr>
          <p:cNvPr id="3" name="ตัวยึดเนื้อหา 2"/>
          <p:cNvSpPr>
            <a:spLocks noGrp="1"/>
          </p:cNvSpPr>
          <p:nvPr>
            <p:ph idx="1"/>
          </p:nvPr>
        </p:nvSpPr>
        <p:spPr/>
        <p:txBody>
          <a:bodyPr>
            <a:normAutofit/>
          </a:bodyPr>
          <a:lstStyle/>
          <a:p>
            <a:pPr algn="just">
              <a:buNone/>
            </a:pPr>
            <a:r>
              <a:rPr lang="en-US" sz="4000" dirty="0" smtClean="0">
                <a:latin typeface="Angsana New" pitchFamily="18" charset="-34"/>
                <a:cs typeface="Angsana New" pitchFamily="18" charset="-34"/>
              </a:rPr>
              <a:t>		Good governance means that processes and institutions produce results that meet the needs of society while making the best use of resources at their disposal. The concept of efficiency in the context of good governance also covers the sustainable use of natural resources and the protection of the environment.</a:t>
            </a:r>
          </a:p>
          <a:p>
            <a:pPr algn="just"/>
            <a:endParaRPr lang="th-TH" sz="4000" dirty="0">
              <a:latin typeface="Angsana New" pitchFamily="18" charset="-34"/>
              <a:cs typeface="Angsana New" pitchFamily="18" charset="-34"/>
            </a:endParaRPr>
          </a:p>
        </p:txBody>
      </p:sp>
      <p:sp>
        <p:nvSpPr>
          <p:cNvPr id="4" name="ตัวยึดท้ายกระดาษ 3"/>
          <p:cNvSpPr>
            <a:spLocks noGrp="1"/>
          </p:cNvSpPr>
          <p:nvPr>
            <p:ph type="ftr" sz="quarter" idx="11"/>
          </p:nvPr>
        </p:nvSpPr>
        <p:spPr/>
        <p:txBody>
          <a:bodyPr/>
          <a:lstStyle/>
          <a:p>
            <a:pPr>
              <a:defRPr/>
            </a:pPr>
            <a:r>
              <a:rPr lang="en-US" smtClean="0"/>
              <a:t>Company Logo</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dirty="0" smtClean="0">
                <a:latin typeface="Angsana New" pitchFamily="18" charset="-34"/>
                <a:cs typeface="Angsana New" pitchFamily="18" charset="-34"/>
              </a:rPr>
              <a:t>Accountability</a:t>
            </a:r>
            <a:endParaRPr lang="th-TH" dirty="0"/>
          </a:p>
        </p:txBody>
      </p:sp>
      <p:sp>
        <p:nvSpPr>
          <p:cNvPr id="3" name="ตัวยึดเนื้อหา 2"/>
          <p:cNvSpPr>
            <a:spLocks noGrp="1"/>
          </p:cNvSpPr>
          <p:nvPr>
            <p:ph idx="1"/>
          </p:nvPr>
        </p:nvSpPr>
        <p:spPr/>
        <p:txBody>
          <a:bodyPr>
            <a:normAutofit fontScale="92500"/>
          </a:bodyPr>
          <a:lstStyle/>
          <a:p>
            <a:pPr lvl="1" algn="just">
              <a:buNone/>
            </a:pPr>
            <a:r>
              <a:rPr lang="en-US" sz="3500" dirty="0" smtClean="0">
                <a:latin typeface="Angsana New" pitchFamily="18" charset="-34"/>
                <a:cs typeface="Angsana New" pitchFamily="18" charset="-34"/>
              </a:rPr>
              <a:t>			Accountability is a key requirement of good governance. Not only governmental institutions but also the private sector and civil society organizations must be accountable to the public and to their institutional stakeholders. Who is accountable to whom varies depending on whether decisions or action taken are internal or external to an organization or affected by its decisions or an institution is accountable to those who will be affected by its decisions or actions. Accountability cannot be enforced without transparency and the rule of law.</a:t>
            </a:r>
          </a:p>
          <a:p>
            <a:pPr algn="just"/>
            <a:endParaRPr lang="en-US" dirty="0" smtClean="0">
              <a:latin typeface="Angsana New" pitchFamily="18" charset="-34"/>
              <a:cs typeface="Angsana New" pitchFamily="18" charset="-34"/>
            </a:endParaRPr>
          </a:p>
          <a:p>
            <a:pPr algn="just"/>
            <a:endParaRPr lang="th-TH" dirty="0">
              <a:latin typeface="Angsana New" pitchFamily="18" charset="-34"/>
              <a:cs typeface="Angsana New" pitchFamily="18" charset="-34"/>
            </a:endParaRPr>
          </a:p>
        </p:txBody>
      </p:sp>
      <p:sp>
        <p:nvSpPr>
          <p:cNvPr id="4" name="ตัวยึดท้ายกระดาษ 3"/>
          <p:cNvSpPr>
            <a:spLocks noGrp="1"/>
          </p:cNvSpPr>
          <p:nvPr>
            <p:ph type="ftr" sz="quarter" idx="11"/>
          </p:nvPr>
        </p:nvSpPr>
        <p:spPr/>
        <p:txBody>
          <a:bodyPr/>
          <a:lstStyle/>
          <a:p>
            <a:pPr>
              <a:defRPr/>
            </a:pPr>
            <a:r>
              <a:rPr lang="en-US" smtClean="0"/>
              <a:t>Company Logo</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smtClean="0"/>
              <a:t>CONCLUSION</a:t>
            </a:r>
            <a:endParaRPr lang="en-US" dirty="0" smtClean="0"/>
          </a:p>
        </p:txBody>
      </p:sp>
      <p:sp>
        <p:nvSpPr>
          <p:cNvPr id="3" name="ตัวยึดเนื้อหา 2"/>
          <p:cNvSpPr>
            <a:spLocks noGrp="1"/>
          </p:cNvSpPr>
          <p:nvPr>
            <p:ph idx="1"/>
          </p:nvPr>
        </p:nvSpPr>
        <p:spPr/>
        <p:txBody>
          <a:bodyPr>
            <a:normAutofit/>
          </a:bodyPr>
          <a:lstStyle/>
          <a:p>
            <a:pPr algn="just">
              <a:buNone/>
            </a:pPr>
            <a:r>
              <a:rPr lang="en-US" dirty="0" smtClean="0">
                <a:cs typeface="+mj-cs"/>
              </a:rPr>
              <a:t>		From the above discussion it should be clear that good governance is an ideal which is difficult to achieve in its totality. </a:t>
            </a:r>
            <a:r>
              <a:rPr lang="en-US" dirty="0" smtClean="0">
                <a:solidFill>
                  <a:srgbClr val="FF0000"/>
                </a:solidFill>
                <a:cs typeface="+mj-cs"/>
              </a:rPr>
              <a:t>Very few countries and societies have come close to achieving good governance in its totality.</a:t>
            </a:r>
            <a:r>
              <a:rPr lang="en-US" dirty="0" smtClean="0">
                <a:cs typeface="+mj-cs"/>
              </a:rPr>
              <a:t> However, to ensure sustainable human development, action must be taken to work towards this ideal with the aim of making it a reality.</a:t>
            </a:r>
          </a:p>
          <a:p>
            <a:pPr algn="just"/>
            <a:endParaRPr lang="th-TH" dirty="0">
              <a:cs typeface="+mj-cs"/>
            </a:endParaRPr>
          </a:p>
        </p:txBody>
      </p:sp>
      <p:sp>
        <p:nvSpPr>
          <p:cNvPr id="4" name="ตัวยึดท้ายกระดาษ 3"/>
          <p:cNvSpPr>
            <a:spLocks noGrp="1"/>
          </p:cNvSpPr>
          <p:nvPr>
            <p:ph type="ftr" sz="quarter" idx="11"/>
          </p:nvPr>
        </p:nvSpPr>
        <p:spPr/>
        <p:txBody>
          <a:bodyPr/>
          <a:lstStyle/>
          <a:p>
            <a:pPr>
              <a:defRPr/>
            </a:pPr>
            <a:r>
              <a:rPr lang="en-US" smtClean="0"/>
              <a:t>Company Logo</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dirty="0" smtClean="0"/>
              <a:t>Good Governance &amp; Democracy</a:t>
            </a:r>
            <a:endParaRPr lang="th-TH" dirty="0"/>
          </a:p>
        </p:txBody>
      </p:sp>
      <p:sp>
        <p:nvSpPr>
          <p:cNvPr id="4" name="ตัวยึดท้ายกระดาษ 3"/>
          <p:cNvSpPr>
            <a:spLocks noGrp="1"/>
          </p:cNvSpPr>
          <p:nvPr>
            <p:ph type="ftr" sz="quarter" idx="11"/>
          </p:nvPr>
        </p:nvSpPr>
        <p:spPr/>
        <p:txBody>
          <a:bodyPr/>
          <a:lstStyle/>
          <a:p>
            <a:pPr>
              <a:defRPr/>
            </a:pPr>
            <a:r>
              <a:rPr lang="en-US" smtClean="0"/>
              <a:t>Company Logo</a:t>
            </a:r>
            <a:endParaRPr lang="en-US"/>
          </a:p>
        </p:txBody>
      </p:sp>
      <p:pic>
        <p:nvPicPr>
          <p:cNvPr id="66562" name="Picture 2" descr="http://buddhajeans.com/wp-content/uploads/2014/03/good-governance-colours-1200-900.png"/>
          <p:cNvPicPr>
            <a:picLocks noChangeAspect="1" noChangeArrowheads="1"/>
          </p:cNvPicPr>
          <p:nvPr/>
        </p:nvPicPr>
        <p:blipFill>
          <a:blip r:embed="rId2"/>
          <a:srcRect/>
          <a:stretch>
            <a:fillRect/>
          </a:stretch>
        </p:blipFill>
        <p:spPr bwMode="auto">
          <a:xfrm>
            <a:off x="1071538" y="1357298"/>
            <a:ext cx="6715172" cy="5036379"/>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dirty="0" smtClean="0"/>
              <a:t>Speed</a:t>
            </a:r>
            <a:endParaRPr lang="th-TH" dirty="0"/>
          </a:p>
        </p:txBody>
      </p:sp>
      <p:sp>
        <p:nvSpPr>
          <p:cNvPr id="4" name="ตัวยึดท้ายกระดาษ 3"/>
          <p:cNvSpPr>
            <a:spLocks noGrp="1"/>
          </p:cNvSpPr>
          <p:nvPr>
            <p:ph type="ftr" sz="quarter" idx="11"/>
          </p:nvPr>
        </p:nvSpPr>
        <p:spPr/>
        <p:txBody>
          <a:bodyPr/>
          <a:lstStyle/>
          <a:p>
            <a:pPr>
              <a:defRPr/>
            </a:pPr>
            <a:r>
              <a:rPr lang="en-US" smtClean="0"/>
              <a:t>Company Logo</a:t>
            </a:r>
            <a:endParaRPr lang="en-US"/>
          </a:p>
        </p:txBody>
      </p:sp>
      <p:pic>
        <p:nvPicPr>
          <p:cNvPr id="1026" name="Picture 2" descr="http://cdn7.staztic.com/app/i/1636/1636220/speed-reading-an-exercise-teaching-how-to-read-fast-11-0-bs-512x250.jpg"/>
          <p:cNvPicPr>
            <a:picLocks noChangeAspect="1" noChangeArrowheads="1"/>
          </p:cNvPicPr>
          <p:nvPr/>
        </p:nvPicPr>
        <p:blipFill>
          <a:blip r:embed="rId2"/>
          <a:srcRect/>
          <a:stretch>
            <a:fillRect/>
          </a:stretch>
        </p:blipFill>
        <p:spPr bwMode="auto">
          <a:xfrm>
            <a:off x="1142976" y="1857364"/>
            <a:ext cx="7168946" cy="350046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WordArt 3"/>
          <p:cNvSpPr>
            <a:spLocks noChangeArrowheads="1" noChangeShapeType="1" noTextEdit="1"/>
          </p:cNvSpPr>
          <p:nvPr/>
        </p:nvSpPr>
        <p:spPr bwMode="gray">
          <a:xfrm>
            <a:off x="2285984" y="857232"/>
            <a:ext cx="4953000" cy="609600"/>
          </a:xfrm>
          <a:prstGeom prst="rect">
            <a:avLst/>
          </a:prstGeom>
        </p:spPr>
        <p:txBody>
          <a:bodyPr wrap="none" fromWordArt="1">
            <a:prstTxWarp prst="textDeflate">
              <a:avLst>
                <a:gd name="adj" fmla="val 0"/>
              </a:avLst>
            </a:prstTxWarp>
          </a:bodyPr>
          <a:lstStyle/>
          <a:p>
            <a:pPr algn="ctr"/>
            <a:r>
              <a:rPr lang="en-US" sz="5400" b="1" kern="10" dirty="0">
                <a:ln w="28575">
                  <a:solidFill>
                    <a:schemeClr val="bg1"/>
                  </a:solidFill>
                  <a:round/>
                  <a:headEnd/>
                  <a:tailEnd/>
                </a:ln>
                <a:gradFill rotWithShape="1">
                  <a:gsLst>
                    <a:gs pos="0">
                      <a:schemeClr val="accent1"/>
                    </a:gs>
                    <a:gs pos="100000">
                      <a:srgbClr val="194C60"/>
                    </a:gs>
                  </a:gsLst>
                  <a:lin ang="5400000" scaled="1"/>
                </a:gradFill>
                <a:latin typeface="Verdana"/>
                <a:ea typeface="Verdana"/>
                <a:cs typeface="Verdana"/>
              </a:rPr>
              <a:t>Thank You !</a:t>
            </a:r>
            <a:endParaRPr lang="th-TH" sz="5400" b="1" kern="10" dirty="0">
              <a:ln w="28575">
                <a:solidFill>
                  <a:schemeClr val="bg1"/>
                </a:solidFill>
                <a:round/>
                <a:headEnd/>
                <a:tailEnd/>
              </a:ln>
              <a:gradFill rotWithShape="1">
                <a:gsLst>
                  <a:gs pos="0">
                    <a:schemeClr val="accent1"/>
                  </a:gs>
                  <a:gs pos="100000">
                    <a:srgbClr val="194C60"/>
                  </a:gs>
                </a:gsLst>
                <a:lin ang="5400000" scaled="1"/>
              </a:gradFill>
              <a:latin typeface="Verdana"/>
              <a:ea typeface="Verdana"/>
              <a:cs typeface="Verdana"/>
            </a:endParaRPr>
          </a:p>
        </p:txBody>
      </p:sp>
      <p:pic>
        <p:nvPicPr>
          <p:cNvPr id="2050" name="Picture 2" descr="http://yourtherapysource.com/blog1/wp-content/uploads/2014/06/12-minutes-1024x943.jpg"/>
          <p:cNvPicPr>
            <a:picLocks noChangeAspect="1" noChangeArrowheads="1"/>
          </p:cNvPicPr>
          <p:nvPr/>
        </p:nvPicPr>
        <p:blipFill>
          <a:blip r:embed="rId2"/>
          <a:srcRect/>
          <a:stretch>
            <a:fillRect/>
          </a:stretch>
        </p:blipFill>
        <p:spPr bwMode="auto">
          <a:xfrm>
            <a:off x="2143108" y="1714488"/>
            <a:ext cx="5000660" cy="46051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dirty="0" smtClean="0"/>
              <a:t>Possessive Case</a:t>
            </a:r>
            <a:endParaRPr lang="th-TH" dirty="0"/>
          </a:p>
        </p:txBody>
      </p:sp>
      <p:sp>
        <p:nvSpPr>
          <p:cNvPr id="4" name="ตัวยึดท้ายกระดาษ 3"/>
          <p:cNvSpPr>
            <a:spLocks noGrp="1"/>
          </p:cNvSpPr>
          <p:nvPr>
            <p:ph type="ftr" sz="quarter" idx="11"/>
          </p:nvPr>
        </p:nvSpPr>
        <p:spPr/>
        <p:txBody>
          <a:bodyPr/>
          <a:lstStyle/>
          <a:p>
            <a:pPr>
              <a:defRPr/>
            </a:pPr>
            <a:r>
              <a:rPr lang="en-US" smtClean="0"/>
              <a:t>Company Logo</a:t>
            </a:r>
            <a:endParaRPr lang="en-US"/>
          </a:p>
        </p:txBody>
      </p:sp>
      <p:pic>
        <p:nvPicPr>
          <p:cNvPr id="6" name="รูปภาพ 5" descr="http://www.englishlearningmagazine.com/wp-content/uploads/2014/12/possessive-case-mind-map-english.jpg"/>
          <p:cNvPicPr/>
          <p:nvPr/>
        </p:nvPicPr>
        <p:blipFill>
          <a:blip r:embed="rId2" cstate="print"/>
          <a:srcRect/>
          <a:stretch>
            <a:fillRect/>
          </a:stretch>
        </p:blipFill>
        <p:spPr bwMode="auto">
          <a:xfrm>
            <a:off x="1357290" y="1714488"/>
            <a:ext cx="7143800" cy="464347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fontScale="90000"/>
          </a:bodyPr>
          <a:lstStyle/>
          <a:p>
            <a:pPr lvl="0"/>
            <a:r>
              <a:rPr lang="en-US" dirty="0" smtClean="0"/>
              <a:t>Reading skills</a:t>
            </a:r>
            <a:r>
              <a:rPr lang="th-TH" dirty="0" smtClean="0"/>
              <a:t/>
            </a:r>
            <a:br>
              <a:rPr lang="th-TH" dirty="0" smtClean="0"/>
            </a:br>
            <a:endParaRPr lang="th-TH" dirty="0"/>
          </a:p>
        </p:txBody>
      </p:sp>
      <p:graphicFrame>
        <p:nvGraphicFramePr>
          <p:cNvPr id="5" name="ตัวยึดเนื้อหา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ตัวยึดท้ายกระดาษ 3"/>
          <p:cNvSpPr>
            <a:spLocks noGrp="1"/>
          </p:cNvSpPr>
          <p:nvPr>
            <p:ph type="ftr" sz="quarter" idx="11"/>
          </p:nvPr>
        </p:nvSpPr>
        <p:spPr/>
        <p:txBody>
          <a:bodyPr/>
          <a:lstStyle/>
          <a:p>
            <a:pPr>
              <a:defRPr/>
            </a:pPr>
            <a:r>
              <a:rPr lang="en-US" smtClean="0"/>
              <a:t>Company Logo</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dirty="0" smtClean="0"/>
              <a:t>How do you think about that?</a:t>
            </a:r>
            <a:endParaRPr lang="th-TH" dirty="0"/>
          </a:p>
        </p:txBody>
      </p:sp>
      <p:sp>
        <p:nvSpPr>
          <p:cNvPr id="4" name="ตัวยึดท้ายกระดาษ 3"/>
          <p:cNvSpPr>
            <a:spLocks noGrp="1"/>
          </p:cNvSpPr>
          <p:nvPr>
            <p:ph type="ftr" sz="quarter" idx="11"/>
          </p:nvPr>
        </p:nvSpPr>
        <p:spPr/>
        <p:txBody>
          <a:bodyPr/>
          <a:lstStyle/>
          <a:p>
            <a:pPr>
              <a:defRPr/>
            </a:pPr>
            <a:r>
              <a:rPr lang="en-US" smtClean="0"/>
              <a:t>Company Logo</a:t>
            </a:r>
            <a:endParaRPr lang="en-US"/>
          </a:p>
        </p:txBody>
      </p:sp>
      <p:pic>
        <p:nvPicPr>
          <p:cNvPr id="76802" name="Picture 2" descr="http://www.nba.com/media/lakers/08CR_kareem_read.jpg"/>
          <p:cNvPicPr>
            <a:picLocks noChangeAspect="1" noChangeArrowheads="1"/>
          </p:cNvPicPr>
          <p:nvPr/>
        </p:nvPicPr>
        <p:blipFill>
          <a:blip r:embed="rId2"/>
          <a:srcRect/>
          <a:stretch>
            <a:fillRect/>
          </a:stretch>
        </p:blipFill>
        <p:spPr bwMode="auto">
          <a:xfrm>
            <a:off x="2786050" y="1643050"/>
            <a:ext cx="2976560" cy="460091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dirty="0" smtClean="0"/>
              <a:t>Reading skills</a:t>
            </a:r>
            <a:endParaRPr lang="th-TH" dirty="0"/>
          </a:p>
        </p:txBody>
      </p:sp>
      <p:graphicFrame>
        <p:nvGraphicFramePr>
          <p:cNvPr id="5" name="ตัวยึดเนื้อหา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ตัวยึดท้ายกระดาษ 3"/>
          <p:cNvSpPr>
            <a:spLocks noGrp="1"/>
          </p:cNvSpPr>
          <p:nvPr>
            <p:ph type="ftr" sz="quarter" idx="11"/>
          </p:nvPr>
        </p:nvSpPr>
        <p:spPr/>
        <p:txBody>
          <a:bodyPr/>
          <a:lstStyle/>
          <a:p>
            <a:pPr>
              <a:defRPr/>
            </a:pPr>
            <a:r>
              <a:rPr lang="en-US" smtClean="0"/>
              <a:t>Company Logo</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dirty="0" smtClean="0"/>
              <a:t>เทคนิคการอ่านแบบ </a:t>
            </a:r>
            <a:r>
              <a:rPr lang="en-US" dirty="0" smtClean="0"/>
              <a:t>Scanning</a:t>
            </a:r>
            <a:endParaRPr lang="th-TH" dirty="0"/>
          </a:p>
        </p:txBody>
      </p:sp>
      <p:sp>
        <p:nvSpPr>
          <p:cNvPr id="3" name="ตัวยึดเนื้อหา 2"/>
          <p:cNvSpPr>
            <a:spLocks noGrp="1"/>
          </p:cNvSpPr>
          <p:nvPr>
            <p:ph idx="1"/>
          </p:nvPr>
        </p:nvSpPr>
        <p:spPr>
          <a:xfrm>
            <a:off x="357158" y="1357298"/>
            <a:ext cx="8358246" cy="5286412"/>
          </a:xfrm>
        </p:spPr>
        <p:txBody>
          <a:bodyPr>
            <a:noAutofit/>
          </a:bodyPr>
          <a:lstStyle/>
          <a:p>
            <a:pPr>
              <a:buNone/>
            </a:pPr>
            <a:r>
              <a:rPr lang="th-TH" sz="2400" dirty="0" smtClean="0">
                <a:latin typeface="Angsana New" pitchFamily="18" charset="-34"/>
                <a:cs typeface="Angsana New" pitchFamily="18" charset="-34"/>
              </a:rPr>
              <a:t/>
            </a:r>
            <a:br>
              <a:rPr lang="th-TH" sz="2400" dirty="0" smtClean="0">
                <a:latin typeface="Angsana New" pitchFamily="18" charset="-34"/>
                <a:cs typeface="Angsana New" pitchFamily="18" charset="-34"/>
              </a:rPr>
            </a:br>
            <a:r>
              <a:rPr lang="th-TH" sz="2400" dirty="0" smtClean="0">
                <a:latin typeface="Angsana New" pitchFamily="18" charset="-34"/>
                <a:cs typeface="Angsana New" pitchFamily="18" charset="-34"/>
              </a:rPr>
              <a:t>1. อย่าพยายามอ่านทุกคำ ให้ใช้สายตาอ่านไปอย่างรวดเร็วทั่วทั้งหน้าจนเจอสิ่งที่เราต้องการหา</a:t>
            </a:r>
            <a:br>
              <a:rPr lang="th-TH" sz="2400" dirty="0" smtClean="0">
                <a:latin typeface="Angsana New" pitchFamily="18" charset="-34"/>
                <a:cs typeface="Angsana New" pitchFamily="18" charset="-34"/>
              </a:rPr>
            </a:br>
            <a:r>
              <a:rPr lang="th-TH" sz="2400" dirty="0" smtClean="0">
                <a:latin typeface="Angsana New" pitchFamily="18" charset="-34"/>
                <a:cs typeface="Angsana New" pitchFamily="18" charset="-34"/>
              </a:rPr>
              <a:t>2. ใช้นัยต่าง ๆ บนหน้านั้น ๆ เช่น หัวข้อ และชื่อเรื่องช่วยในการอ่าน</a:t>
            </a:r>
            <a:br>
              <a:rPr lang="th-TH" sz="2400" dirty="0" smtClean="0">
                <a:latin typeface="Angsana New" pitchFamily="18" charset="-34"/>
                <a:cs typeface="Angsana New" pitchFamily="18" charset="-34"/>
              </a:rPr>
            </a:br>
            <a:r>
              <a:rPr lang="th-TH" sz="2400" dirty="0" smtClean="0">
                <a:latin typeface="Angsana New" pitchFamily="18" charset="-34"/>
                <a:cs typeface="Angsana New" pitchFamily="18" charset="-34"/>
              </a:rPr>
              <a:t>3. ในพจนานุกรม หรือสมุดโทรศัพท์ ใช้คำใน “หัวข้อ” เพื่อช่วยในการมองหาเราสามารถมองหาคำเหล่านี้ได้จากตัวหน้าที่ส่วนบนของทุกหน้า</a:t>
            </a:r>
            <a:br>
              <a:rPr lang="th-TH" sz="2400" dirty="0" smtClean="0">
                <a:latin typeface="Angsana New" pitchFamily="18" charset="-34"/>
                <a:cs typeface="Angsana New" pitchFamily="18" charset="-34"/>
              </a:rPr>
            </a:br>
            <a:r>
              <a:rPr lang="th-TH" sz="2400" dirty="0" smtClean="0">
                <a:latin typeface="Angsana New" pitchFamily="18" charset="-34"/>
                <a:cs typeface="Angsana New" pitchFamily="18" charset="-34"/>
              </a:rPr>
              <a:t>4. ถ้าเราอ่านเพื่อศึกษา , เพื่อการเรียน , เริ่มต้นโดยการคิดถึงและเขียนคำถามที่เราต้องการหาคำตอบก่อน</a:t>
            </a:r>
            <a:br>
              <a:rPr lang="th-TH" sz="2400" dirty="0" smtClean="0">
                <a:latin typeface="Angsana New" pitchFamily="18" charset="-34"/>
                <a:cs typeface="Angsana New" pitchFamily="18" charset="-34"/>
              </a:rPr>
            </a:br>
            <a:r>
              <a:rPr lang="th-TH" sz="2400" dirty="0" smtClean="0">
                <a:latin typeface="Angsana New" pitchFamily="18" charset="-34"/>
                <a:cs typeface="Angsana New" pitchFamily="18" charset="-34"/>
              </a:rPr>
              <a:t>ซึ่งจะทำให้เราสามารถโฟกัสไปที่สิ่งที่การหาข้อมูลต่าง ๆ เพื่อตอบคำถามนั้นๆ ได้ง่ายขึ้น</a:t>
            </a:r>
            <a:br>
              <a:rPr lang="th-TH" sz="2400" dirty="0" smtClean="0">
                <a:latin typeface="Angsana New" pitchFamily="18" charset="-34"/>
                <a:cs typeface="Angsana New" pitchFamily="18" charset="-34"/>
              </a:rPr>
            </a:br>
            <a:r>
              <a:rPr lang="th-TH" sz="2400" dirty="0" smtClean="0">
                <a:latin typeface="Angsana New" pitchFamily="18" charset="-34"/>
                <a:cs typeface="Angsana New" pitchFamily="18" charset="-34"/>
              </a:rPr>
              <a:t>5. ทำให้บทความต่าง ๆ สามารถหาได้ง่ายขึ้น โดยอาจเรียงตามตัวอักษรใช้ดัชนีท้ายหนังสือในการช่วยค้นหา</a:t>
            </a:r>
            <a:br>
              <a:rPr lang="th-TH" sz="2400" dirty="0" smtClean="0">
                <a:latin typeface="Angsana New" pitchFamily="18" charset="-34"/>
                <a:cs typeface="Angsana New" pitchFamily="18" charset="-34"/>
              </a:rPr>
            </a:br>
            <a:r>
              <a:rPr lang="th-TH" sz="2400" dirty="0" smtClean="0">
                <a:latin typeface="Angsana New" pitchFamily="18" charset="-34"/>
                <a:cs typeface="Angsana New" pitchFamily="18" charset="-34"/>
              </a:rPr>
              <a:t>6. มีหลายวิธีในการฝึกทักษะการ </a:t>
            </a:r>
            <a:r>
              <a:rPr lang="en-US" sz="2400" dirty="0" smtClean="0">
                <a:latin typeface="Angsana New" pitchFamily="18" charset="-34"/>
                <a:cs typeface="Angsana New" pitchFamily="18" charset="-34"/>
              </a:rPr>
              <a:t>Scan </a:t>
            </a:r>
            <a:r>
              <a:rPr lang="th-TH" sz="2400" dirty="0" smtClean="0">
                <a:latin typeface="Angsana New" pitchFamily="18" charset="-34"/>
                <a:cs typeface="Angsana New" pitchFamily="18" charset="-34"/>
              </a:rPr>
              <a:t>ได้ เช่นการค้นหาเบอร์โทรศัพท์ร้านอาหารต่างๆในสมุดหน้าเหลือง</a:t>
            </a:r>
            <a:br>
              <a:rPr lang="th-TH" sz="2400" dirty="0" smtClean="0">
                <a:latin typeface="Angsana New" pitchFamily="18" charset="-34"/>
                <a:cs typeface="Angsana New" pitchFamily="18" charset="-34"/>
              </a:rPr>
            </a:br>
            <a:r>
              <a:rPr lang="th-TH" sz="2400" dirty="0" smtClean="0">
                <a:latin typeface="Angsana New" pitchFamily="18" charset="-34"/>
                <a:cs typeface="Angsana New" pitchFamily="18" charset="-34"/>
              </a:rPr>
              <a:t>เป็นต้น</a:t>
            </a:r>
          </a:p>
        </p:txBody>
      </p:sp>
      <p:sp>
        <p:nvSpPr>
          <p:cNvPr id="4" name="ตัวยึดท้ายกระดาษ 3"/>
          <p:cNvSpPr>
            <a:spLocks noGrp="1"/>
          </p:cNvSpPr>
          <p:nvPr>
            <p:ph type="ftr" sz="quarter" idx="11"/>
          </p:nvPr>
        </p:nvSpPr>
        <p:spPr/>
        <p:txBody>
          <a:bodyPr/>
          <a:lstStyle/>
          <a:p>
            <a:pPr>
              <a:defRPr/>
            </a:pPr>
            <a:r>
              <a:rPr lang="en-US" smtClean="0"/>
              <a:t>Company Logo</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dirty="0" smtClean="0"/>
              <a:t>Skills</a:t>
            </a:r>
            <a:endParaRPr lang="th-TH" dirty="0"/>
          </a:p>
        </p:txBody>
      </p:sp>
      <p:sp>
        <p:nvSpPr>
          <p:cNvPr id="4" name="ตัวยึดท้ายกระดาษ 3"/>
          <p:cNvSpPr>
            <a:spLocks noGrp="1"/>
          </p:cNvSpPr>
          <p:nvPr>
            <p:ph type="ftr" sz="quarter" idx="11"/>
          </p:nvPr>
        </p:nvSpPr>
        <p:spPr/>
        <p:txBody>
          <a:bodyPr/>
          <a:lstStyle/>
          <a:p>
            <a:pPr>
              <a:defRPr/>
            </a:pPr>
            <a:r>
              <a:rPr lang="en-US" smtClean="0"/>
              <a:t>Company Logo</a:t>
            </a:r>
            <a:endParaRPr lang="en-US"/>
          </a:p>
        </p:txBody>
      </p:sp>
      <p:pic>
        <p:nvPicPr>
          <p:cNvPr id="77826" name="Picture 2" descr="http://www.kid-friendly-homeschool-curriculum.com/images/SocialSkillsPyramid.jpg"/>
          <p:cNvPicPr>
            <a:picLocks noChangeAspect="1" noChangeArrowheads="1"/>
          </p:cNvPicPr>
          <p:nvPr/>
        </p:nvPicPr>
        <p:blipFill>
          <a:blip r:embed="rId2"/>
          <a:srcRect/>
          <a:stretch>
            <a:fillRect/>
          </a:stretch>
        </p:blipFill>
        <p:spPr bwMode="auto">
          <a:xfrm>
            <a:off x="1500166" y="1500174"/>
            <a:ext cx="5611340" cy="464347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fontScale="90000"/>
          </a:bodyPr>
          <a:lstStyle/>
          <a:p>
            <a:pPr lvl="0"/>
            <a:r>
              <a:rPr lang="en-US" dirty="0" smtClean="0"/>
              <a:t>What’s the main topic?</a:t>
            </a:r>
            <a:br>
              <a:rPr lang="en-US" dirty="0" smtClean="0"/>
            </a:br>
            <a:endParaRPr lang="th-TH" dirty="0"/>
          </a:p>
        </p:txBody>
      </p:sp>
      <p:sp>
        <p:nvSpPr>
          <p:cNvPr id="3" name="ตัวยึดเนื้อหา 2"/>
          <p:cNvSpPr>
            <a:spLocks noGrp="1"/>
          </p:cNvSpPr>
          <p:nvPr>
            <p:ph idx="1"/>
          </p:nvPr>
        </p:nvSpPr>
        <p:spPr/>
        <p:txBody>
          <a:bodyPr>
            <a:normAutofit/>
          </a:bodyPr>
          <a:lstStyle/>
          <a:p>
            <a:pPr algn="just">
              <a:buNone/>
            </a:pPr>
            <a:r>
              <a:rPr lang="en-US" dirty="0" smtClean="0">
                <a:latin typeface="Angsana New" pitchFamily="18" charset="-34"/>
                <a:cs typeface="Angsana New" pitchFamily="18" charset="-34"/>
              </a:rPr>
              <a:t>		The declaration of Independence is the document by which the 13 colonies of North America announced their independence from Great Britain. The Declaration was written chiefly by Thomas Jefferson, between June 11 and July 12, 1776, and was revised before adoption. It combined an attack on British rule with a statement of the rights of man and principles of government. It declares “that all men are created equal” with a right to ‘life, liberty and pursuit of happiness’  In its entirety, the Declaration of Independence is one of the most influential proclamations in western politics.</a:t>
            </a:r>
          </a:p>
          <a:p>
            <a:pPr algn="just"/>
            <a:endParaRPr lang="th-TH" dirty="0">
              <a:latin typeface="Angsana New" pitchFamily="18" charset="-34"/>
              <a:cs typeface="Angsana New" pitchFamily="18" charset="-34"/>
            </a:endParaRPr>
          </a:p>
        </p:txBody>
      </p:sp>
      <p:sp>
        <p:nvSpPr>
          <p:cNvPr id="4" name="ตัวยึดท้ายกระดาษ 3"/>
          <p:cNvSpPr>
            <a:spLocks noGrp="1"/>
          </p:cNvSpPr>
          <p:nvPr>
            <p:ph type="ftr" sz="quarter" idx="11"/>
          </p:nvPr>
        </p:nvSpPr>
        <p:spPr/>
        <p:txBody>
          <a:bodyPr/>
          <a:lstStyle/>
          <a:p>
            <a:pPr>
              <a:defRPr/>
            </a:pPr>
            <a:r>
              <a:rPr lang="en-US" smtClean="0"/>
              <a:t>Company Logo</a:t>
            </a:r>
            <a:endParaRPr lang="en-US"/>
          </a:p>
        </p:txBody>
      </p:sp>
    </p:spTree>
  </p:cSld>
  <p:clrMapOvr>
    <a:masterClrMapping/>
  </p:clrMapOvr>
</p:sld>
</file>

<file path=ppt/theme/theme1.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1366</TotalTime>
  <Words>182</Words>
  <Application>Microsoft Office PowerPoint</Application>
  <PresentationFormat>นำเสนอทางหน้าจอ (4:3)</PresentationFormat>
  <Paragraphs>73</Paragraphs>
  <Slides>26</Slides>
  <Notes>1</Notes>
  <HiddenSlides>0</HiddenSlides>
  <MMClips>0</MMClips>
  <ScaleCrop>false</ScaleCrop>
  <HeadingPairs>
    <vt:vector size="4" baseType="variant">
      <vt:variant>
        <vt:lpstr>ชุดรูปแบบ</vt:lpstr>
      </vt:variant>
      <vt:variant>
        <vt:i4>1</vt:i4>
      </vt:variant>
      <vt:variant>
        <vt:lpstr>ชื่อเรื่องภาพนิ่ง</vt:lpstr>
      </vt:variant>
      <vt:variant>
        <vt:i4>26</vt:i4>
      </vt:variant>
    </vt:vector>
  </HeadingPairs>
  <TitlesOfParts>
    <vt:vector size="27" baseType="lpstr">
      <vt:lpstr>ชุดรูปแบบของ Office</vt:lpstr>
      <vt:lpstr>   Good Governance   </vt:lpstr>
      <vt:lpstr>Review Possessive Case</vt:lpstr>
      <vt:lpstr>Possessive Case</vt:lpstr>
      <vt:lpstr>Reading skills </vt:lpstr>
      <vt:lpstr>How do you think about that?</vt:lpstr>
      <vt:lpstr>Reading skills</vt:lpstr>
      <vt:lpstr>เทคนิคการอ่านแบบ Scanning</vt:lpstr>
      <vt:lpstr>Skills</vt:lpstr>
      <vt:lpstr>What’s the main topic? </vt:lpstr>
      <vt:lpstr>How do you think?</vt:lpstr>
      <vt:lpstr>How do you think?</vt:lpstr>
      <vt:lpstr>How do you think?</vt:lpstr>
      <vt:lpstr>Good Governance </vt:lpstr>
      <vt:lpstr>Good Governance </vt:lpstr>
      <vt:lpstr>Rule of law </vt:lpstr>
      <vt:lpstr>Participation </vt:lpstr>
      <vt:lpstr> Transparency </vt:lpstr>
      <vt:lpstr>Responsiveness </vt:lpstr>
      <vt:lpstr>Consensus oriented </vt:lpstr>
      <vt:lpstr>Equity and inclusiveness</vt:lpstr>
      <vt:lpstr>Effectiveness and efficiency </vt:lpstr>
      <vt:lpstr>Accountability</vt:lpstr>
      <vt:lpstr>CONCLUSION</vt:lpstr>
      <vt:lpstr>Good Governance &amp; Democracy</vt:lpstr>
      <vt:lpstr>Speed</vt:lpstr>
      <vt:lpstr>ภาพนิ่ง 26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การบริหารการเงินการคลังท้องถิ่น</dc:title>
  <dc:creator>chanokchone</dc:creator>
  <cp:lastModifiedBy>WIN-7</cp:lastModifiedBy>
  <cp:revision>126</cp:revision>
  <dcterms:created xsi:type="dcterms:W3CDTF">2009-02-05T16:35:17Z</dcterms:created>
  <dcterms:modified xsi:type="dcterms:W3CDTF">2015-07-14T18:20:53Z</dcterms:modified>
</cp:coreProperties>
</file>